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9719" r:id="rId2"/>
    <p:sldMasterId id="2147489972" r:id="rId3"/>
  </p:sldMasterIdLst>
  <p:notesMasterIdLst>
    <p:notesMasterId r:id="rId33"/>
  </p:notesMasterIdLst>
  <p:handoutMasterIdLst>
    <p:handoutMasterId r:id="rId34"/>
  </p:handoutMasterIdLst>
  <p:sldIdLst>
    <p:sldId id="2312" r:id="rId4"/>
    <p:sldId id="2306" r:id="rId5"/>
    <p:sldId id="2307" r:id="rId6"/>
    <p:sldId id="2122" r:id="rId7"/>
    <p:sldId id="2123" r:id="rId8"/>
    <p:sldId id="2125" r:id="rId9"/>
    <p:sldId id="2308" r:id="rId10"/>
    <p:sldId id="2310" r:id="rId11"/>
    <p:sldId id="2126" r:id="rId12"/>
    <p:sldId id="2309" r:id="rId13"/>
    <p:sldId id="2305" r:id="rId14"/>
    <p:sldId id="2096" r:id="rId15"/>
    <p:sldId id="2313" r:id="rId16"/>
    <p:sldId id="2314" r:id="rId17"/>
    <p:sldId id="2315" r:id="rId18"/>
    <p:sldId id="2318" r:id="rId19"/>
    <p:sldId id="2319" r:id="rId20"/>
    <p:sldId id="2320" r:id="rId21"/>
    <p:sldId id="2321" r:id="rId22"/>
    <p:sldId id="2322" r:id="rId23"/>
    <p:sldId id="2323" r:id="rId24"/>
    <p:sldId id="2324" r:id="rId25"/>
    <p:sldId id="2325" r:id="rId26"/>
    <p:sldId id="2326" r:id="rId27"/>
    <p:sldId id="2327" r:id="rId28"/>
    <p:sldId id="2328" r:id="rId29"/>
    <p:sldId id="2329" r:id="rId30"/>
    <p:sldId id="2330" r:id="rId31"/>
    <p:sldId id="1892" r:id="rId32"/>
  </p:sldIdLst>
  <p:sldSz cx="9144000" cy="6858000" type="screen4x3"/>
  <p:notesSz cx="9926638" cy="6797675"/>
  <p:defaultTextStyle>
    <a:defPPr>
      <a:defRPr lang="zh-TW"/>
    </a:defPPr>
    <a:lvl1pPr algn="l" rtl="0" eaLnBrk="0" fontAlgn="base" hangingPunct="0">
      <a:spcBef>
        <a:spcPct val="0"/>
      </a:spcBef>
      <a:spcAft>
        <a:spcPct val="0"/>
      </a:spcAft>
      <a:defRPr kumimoji="1" sz="4400" kern="1200">
        <a:solidFill>
          <a:schemeClr val="tx1"/>
        </a:solidFill>
        <a:latin typeface="Arial" panose="020B0604020202020204" pitchFamily="34" charset="0"/>
        <a:ea typeface="新細明體" panose="02020500000000000000" pitchFamily="18" charset="-120"/>
        <a:cs typeface="+mn-cs"/>
      </a:defRPr>
    </a:lvl1pPr>
    <a:lvl2pPr marL="457200" algn="l" rtl="0" eaLnBrk="0" fontAlgn="base" hangingPunct="0">
      <a:spcBef>
        <a:spcPct val="0"/>
      </a:spcBef>
      <a:spcAft>
        <a:spcPct val="0"/>
      </a:spcAft>
      <a:defRPr kumimoji="1" sz="4400" kern="1200">
        <a:solidFill>
          <a:schemeClr val="tx1"/>
        </a:solidFill>
        <a:latin typeface="Arial" panose="020B0604020202020204" pitchFamily="34" charset="0"/>
        <a:ea typeface="新細明體" panose="02020500000000000000" pitchFamily="18" charset="-120"/>
        <a:cs typeface="+mn-cs"/>
      </a:defRPr>
    </a:lvl2pPr>
    <a:lvl3pPr marL="914400" algn="l" rtl="0" eaLnBrk="0" fontAlgn="base" hangingPunct="0">
      <a:spcBef>
        <a:spcPct val="0"/>
      </a:spcBef>
      <a:spcAft>
        <a:spcPct val="0"/>
      </a:spcAft>
      <a:defRPr kumimoji="1" sz="4400" kern="1200">
        <a:solidFill>
          <a:schemeClr val="tx1"/>
        </a:solidFill>
        <a:latin typeface="Arial" panose="020B0604020202020204" pitchFamily="34" charset="0"/>
        <a:ea typeface="新細明體" panose="02020500000000000000" pitchFamily="18" charset="-120"/>
        <a:cs typeface="+mn-cs"/>
      </a:defRPr>
    </a:lvl3pPr>
    <a:lvl4pPr marL="1371600" algn="l" rtl="0" eaLnBrk="0" fontAlgn="base" hangingPunct="0">
      <a:spcBef>
        <a:spcPct val="0"/>
      </a:spcBef>
      <a:spcAft>
        <a:spcPct val="0"/>
      </a:spcAft>
      <a:defRPr kumimoji="1" sz="4400" kern="1200">
        <a:solidFill>
          <a:schemeClr val="tx1"/>
        </a:solidFill>
        <a:latin typeface="Arial" panose="020B0604020202020204" pitchFamily="34" charset="0"/>
        <a:ea typeface="新細明體" panose="02020500000000000000" pitchFamily="18" charset="-120"/>
        <a:cs typeface="+mn-cs"/>
      </a:defRPr>
    </a:lvl4pPr>
    <a:lvl5pPr marL="1828800" algn="l" rtl="0" eaLnBrk="0" fontAlgn="base" hangingPunct="0">
      <a:spcBef>
        <a:spcPct val="0"/>
      </a:spcBef>
      <a:spcAft>
        <a:spcPct val="0"/>
      </a:spcAft>
      <a:defRPr kumimoji="1" sz="4400" kern="1200">
        <a:solidFill>
          <a:schemeClr val="tx1"/>
        </a:solidFill>
        <a:latin typeface="Arial" panose="020B0604020202020204" pitchFamily="34" charset="0"/>
        <a:ea typeface="新細明體" panose="02020500000000000000" pitchFamily="18" charset="-120"/>
        <a:cs typeface="+mn-cs"/>
      </a:defRPr>
    </a:lvl5pPr>
    <a:lvl6pPr marL="2286000" algn="l" defTabSz="914400" rtl="0" eaLnBrk="1" latinLnBrk="0" hangingPunct="1">
      <a:defRPr kumimoji="1" sz="4400" kern="1200">
        <a:solidFill>
          <a:schemeClr val="tx1"/>
        </a:solidFill>
        <a:latin typeface="Arial" panose="020B0604020202020204" pitchFamily="34" charset="0"/>
        <a:ea typeface="新細明體" panose="02020500000000000000" pitchFamily="18" charset="-120"/>
        <a:cs typeface="+mn-cs"/>
      </a:defRPr>
    </a:lvl6pPr>
    <a:lvl7pPr marL="2743200" algn="l" defTabSz="914400" rtl="0" eaLnBrk="1" latinLnBrk="0" hangingPunct="1">
      <a:defRPr kumimoji="1" sz="4400" kern="1200">
        <a:solidFill>
          <a:schemeClr val="tx1"/>
        </a:solidFill>
        <a:latin typeface="Arial" panose="020B0604020202020204" pitchFamily="34" charset="0"/>
        <a:ea typeface="新細明體" panose="02020500000000000000" pitchFamily="18" charset="-120"/>
        <a:cs typeface="+mn-cs"/>
      </a:defRPr>
    </a:lvl7pPr>
    <a:lvl8pPr marL="3200400" algn="l" defTabSz="914400" rtl="0" eaLnBrk="1" latinLnBrk="0" hangingPunct="1">
      <a:defRPr kumimoji="1" sz="4400" kern="1200">
        <a:solidFill>
          <a:schemeClr val="tx1"/>
        </a:solidFill>
        <a:latin typeface="Arial" panose="020B0604020202020204" pitchFamily="34" charset="0"/>
        <a:ea typeface="新細明體" panose="02020500000000000000" pitchFamily="18" charset="-120"/>
        <a:cs typeface="+mn-cs"/>
      </a:defRPr>
    </a:lvl8pPr>
    <a:lvl9pPr marL="3657600" algn="l" defTabSz="914400" rtl="0" eaLnBrk="1" latinLnBrk="0" hangingPunct="1">
      <a:defRPr kumimoji="1" sz="4400" kern="1200">
        <a:solidFill>
          <a:schemeClr val="tx1"/>
        </a:solidFill>
        <a:latin typeface="Arial" panose="020B0604020202020204" pitchFamily="34" charset="0"/>
        <a:ea typeface="新細明體" panose="02020500000000000000" pitchFamily="18" charset="-120"/>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frxujy2@gmail.com" initials="f" lastIdx="2" clrIdx="0">
    <p:extLst>
      <p:ext uri="{19B8F6BF-5375-455C-9EA6-DF929625EA0E}">
        <p15:presenceInfo xmlns:p15="http://schemas.microsoft.com/office/powerpoint/2012/main" userId="6e7ea2678dc1467f"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9900CC"/>
    <a:srgbClr val="008E40"/>
    <a:srgbClr val="00FF00"/>
    <a:srgbClr val="FFFFFF"/>
    <a:srgbClr val="FF99FF"/>
    <a:srgbClr val="FF66FF"/>
    <a:srgbClr val="FF00FF"/>
    <a:srgbClr val="660066"/>
    <a:srgbClr val="00CC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等深淺樣式 2 - 輔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5308" autoAdjust="0"/>
    <p:restoredTop sz="93315" autoAdjust="0"/>
  </p:normalViewPr>
  <p:slideViewPr>
    <p:cSldViewPr>
      <p:cViewPr varScale="1">
        <p:scale>
          <a:sx n="59" d="100"/>
          <a:sy n="59" d="100"/>
        </p:scale>
        <p:origin x="1440" y="5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90" d="100"/>
        <a:sy n="90" d="100"/>
      </p:scale>
      <p:origin x="0" y="-738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9" Type="http://schemas.openxmlformats.org/officeDocument/2006/relationships/tableStyles" Target="tableStyles.xml"/><Relationship Id="rId21" Type="http://schemas.openxmlformats.org/officeDocument/2006/relationships/slide" Target="slides/slide18.xml"/><Relationship Id="rId34" Type="http://schemas.openxmlformats.org/officeDocument/2006/relationships/handoutMaster" Target="handoutMasters/handoutMaster1.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notesMaster" Target="notesMasters/notesMaster1.xml"/><Relationship Id="rId38"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slide" Target="slides/slide26.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viewProps" Target="viewProp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presProps" Target="presProps.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commentAuthors" Target="commentAuthors.xml"/><Relationship Id="rId8" Type="http://schemas.openxmlformats.org/officeDocument/2006/relationships/slide" Target="slides/slide5.xml"/><Relationship Id="rId3" Type="http://schemas.openxmlformats.org/officeDocument/2006/relationships/slideMaster" Target="slideMasters/slideMaster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7554" name="Rectangle 2">
            <a:extLst>
              <a:ext uri="{FF2B5EF4-FFF2-40B4-BE49-F238E27FC236}">
                <a16:creationId xmlns:a16="http://schemas.microsoft.com/office/drawing/2014/main" id="{3FFC0476-8166-439A-8EF9-D64A12A374BF}"/>
              </a:ext>
            </a:extLst>
          </p:cNvPr>
          <p:cNvSpPr>
            <a:spLocks noGrp="1" noChangeArrowheads="1"/>
          </p:cNvSpPr>
          <p:nvPr>
            <p:ph type="hdr" sz="quarter"/>
          </p:nvPr>
        </p:nvSpPr>
        <p:spPr bwMode="auto">
          <a:xfrm>
            <a:off x="0" y="0"/>
            <a:ext cx="4301543" cy="339884"/>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atin typeface="Arial" charset="0"/>
                <a:ea typeface="新細明體" charset="-120"/>
              </a:defRPr>
            </a:lvl1pPr>
          </a:lstStyle>
          <a:p>
            <a:pPr>
              <a:defRPr/>
            </a:pPr>
            <a:endParaRPr lang="en-US" altLang="zh-TW"/>
          </a:p>
        </p:txBody>
      </p:sp>
      <p:sp>
        <p:nvSpPr>
          <p:cNvPr id="407555" name="Rectangle 3">
            <a:extLst>
              <a:ext uri="{FF2B5EF4-FFF2-40B4-BE49-F238E27FC236}">
                <a16:creationId xmlns:a16="http://schemas.microsoft.com/office/drawing/2014/main" id="{76F4FBBB-5A4B-48FE-A3BB-ADDECD35A277}"/>
              </a:ext>
            </a:extLst>
          </p:cNvPr>
          <p:cNvSpPr>
            <a:spLocks noGrp="1" noChangeArrowheads="1"/>
          </p:cNvSpPr>
          <p:nvPr>
            <p:ph type="dt" sz="quarter" idx="1"/>
          </p:nvPr>
        </p:nvSpPr>
        <p:spPr bwMode="auto">
          <a:xfrm>
            <a:off x="5623372" y="0"/>
            <a:ext cx="4301543" cy="339884"/>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atin typeface="Arial" charset="0"/>
                <a:ea typeface="新細明體" charset="-120"/>
              </a:defRPr>
            </a:lvl1pPr>
          </a:lstStyle>
          <a:p>
            <a:pPr>
              <a:defRPr/>
            </a:pPr>
            <a:endParaRPr lang="en-US" altLang="zh-TW"/>
          </a:p>
        </p:txBody>
      </p:sp>
      <p:sp>
        <p:nvSpPr>
          <p:cNvPr id="407556" name="Rectangle 4">
            <a:extLst>
              <a:ext uri="{FF2B5EF4-FFF2-40B4-BE49-F238E27FC236}">
                <a16:creationId xmlns:a16="http://schemas.microsoft.com/office/drawing/2014/main" id="{207F6BB9-765B-49E5-9CC8-53ADF49392A0}"/>
              </a:ext>
            </a:extLst>
          </p:cNvPr>
          <p:cNvSpPr>
            <a:spLocks noGrp="1" noChangeArrowheads="1"/>
          </p:cNvSpPr>
          <p:nvPr>
            <p:ph type="ftr" sz="quarter" idx="2"/>
          </p:nvPr>
        </p:nvSpPr>
        <p:spPr bwMode="auto">
          <a:xfrm>
            <a:off x="0" y="6456218"/>
            <a:ext cx="4301543" cy="339884"/>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ea typeface="新細明體" charset="-120"/>
              </a:defRPr>
            </a:lvl1pPr>
          </a:lstStyle>
          <a:p>
            <a:pPr>
              <a:defRPr/>
            </a:pPr>
            <a:endParaRPr lang="en-US" altLang="zh-TW"/>
          </a:p>
        </p:txBody>
      </p:sp>
      <p:sp>
        <p:nvSpPr>
          <p:cNvPr id="407557" name="Rectangle 5">
            <a:extLst>
              <a:ext uri="{FF2B5EF4-FFF2-40B4-BE49-F238E27FC236}">
                <a16:creationId xmlns:a16="http://schemas.microsoft.com/office/drawing/2014/main" id="{F0E672FE-A1AF-4D9F-BB46-E1FC2414C8E0}"/>
              </a:ext>
            </a:extLst>
          </p:cNvPr>
          <p:cNvSpPr>
            <a:spLocks noGrp="1" noChangeArrowheads="1"/>
          </p:cNvSpPr>
          <p:nvPr>
            <p:ph type="sldNum" sz="quarter" idx="3"/>
          </p:nvPr>
        </p:nvSpPr>
        <p:spPr bwMode="auto">
          <a:xfrm>
            <a:off x="5623372" y="6456218"/>
            <a:ext cx="4301543" cy="339884"/>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vl1pPr>
          </a:lstStyle>
          <a:p>
            <a:fld id="{5085D1A6-9C3F-452C-9D0F-C9E748975285}" type="slidenum">
              <a:rPr lang="en-US" altLang="zh-TW"/>
              <a:pPr/>
              <a:t>‹#›</a:t>
            </a:fld>
            <a:endParaRPr lang="en-US" altLang="zh-TW"/>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4050" name="Rectangle 2">
            <a:extLst>
              <a:ext uri="{FF2B5EF4-FFF2-40B4-BE49-F238E27FC236}">
                <a16:creationId xmlns:a16="http://schemas.microsoft.com/office/drawing/2014/main" id="{C5918788-DB56-4D35-9655-2F39F2A5CEF3}"/>
              </a:ext>
            </a:extLst>
          </p:cNvPr>
          <p:cNvSpPr>
            <a:spLocks noGrp="1" noChangeArrowheads="1"/>
          </p:cNvSpPr>
          <p:nvPr>
            <p:ph type="hdr" sz="quarter"/>
          </p:nvPr>
        </p:nvSpPr>
        <p:spPr bwMode="auto">
          <a:xfrm>
            <a:off x="0" y="0"/>
            <a:ext cx="4301543" cy="339884"/>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atin typeface="Arial" charset="0"/>
                <a:ea typeface="新細明體" charset="-120"/>
              </a:defRPr>
            </a:lvl1pPr>
          </a:lstStyle>
          <a:p>
            <a:pPr>
              <a:defRPr/>
            </a:pPr>
            <a:endParaRPr lang="en-US" altLang="zh-TW"/>
          </a:p>
        </p:txBody>
      </p:sp>
      <p:sp>
        <p:nvSpPr>
          <p:cNvPr id="514051" name="Rectangle 3">
            <a:extLst>
              <a:ext uri="{FF2B5EF4-FFF2-40B4-BE49-F238E27FC236}">
                <a16:creationId xmlns:a16="http://schemas.microsoft.com/office/drawing/2014/main" id="{B66602A1-486D-466C-9B6C-6B32F2BCAB63}"/>
              </a:ext>
            </a:extLst>
          </p:cNvPr>
          <p:cNvSpPr>
            <a:spLocks noGrp="1" noChangeArrowheads="1"/>
          </p:cNvSpPr>
          <p:nvPr>
            <p:ph type="dt" idx="1"/>
          </p:nvPr>
        </p:nvSpPr>
        <p:spPr bwMode="auto">
          <a:xfrm>
            <a:off x="5623372" y="0"/>
            <a:ext cx="4301543" cy="339884"/>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atin typeface="Arial" charset="0"/>
                <a:ea typeface="新細明體" charset="-120"/>
              </a:defRPr>
            </a:lvl1pPr>
          </a:lstStyle>
          <a:p>
            <a:pPr>
              <a:defRPr/>
            </a:pPr>
            <a:endParaRPr lang="en-US" altLang="zh-TW"/>
          </a:p>
        </p:txBody>
      </p:sp>
      <p:sp>
        <p:nvSpPr>
          <p:cNvPr id="107524" name="Rectangle 4">
            <a:extLst>
              <a:ext uri="{FF2B5EF4-FFF2-40B4-BE49-F238E27FC236}">
                <a16:creationId xmlns:a16="http://schemas.microsoft.com/office/drawing/2014/main" id="{390F7CF1-E4D4-49ED-8108-AC8766004197}"/>
              </a:ext>
            </a:extLst>
          </p:cNvPr>
          <p:cNvSpPr>
            <a:spLocks noGrp="1" noRot="1" noChangeAspect="1" noChangeArrowheads="1" noTextEdit="1"/>
          </p:cNvSpPr>
          <p:nvPr>
            <p:ph type="sldImg" idx="2"/>
          </p:nvPr>
        </p:nvSpPr>
        <p:spPr bwMode="auto">
          <a:xfrm>
            <a:off x="3263900" y="509588"/>
            <a:ext cx="3398838" cy="2549525"/>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4053" name="Rectangle 5">
            <a:extLst>
              <a:ext uri="{FF2B5EF4-FFF2-40B4-BE49-F238E27FC236}">
                <a16:creationId xmlns:a16="http://schemas.microsoft.com/office/drawing/2014/main" id="{2A0DFE17-75EB-4C1C-874D-97744AE3FFEC}"/>
              </a:ext>
            </a:extLst>
          </p:cNvPr>
          <p:cNvSpPr>
            <a:spLocks noGrp="1" noChangeArrowheads="1"/>
          </p:cNvSpPr>
          <p:nvPr>
            <p:ph type="body" sz="quarter" idx="3"/>
          </p:nvPr>
        </p:nvSpPr>
        <p:spPr bwMode="auto">
          <a:xfrm>
            <a:off x="992664" y="3228896"/>
            <a:ext cx="7941310" cy="3058954"/>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zh-TW" altLang="en-US" noProof="0"/>
              <a:t>按一下以編輯母片</a:t>
            </a:r>
          </a:p>
          <a:p>
            <a:pPr lvl="1"/>
            <a:r>
              <a:rPr lang="zh-TW" altLang="en-US" noProof="0"/>
              <a:t>第二層</a:t>
            </a:r>
          </a:p>
          <a:p>
            <a:pPr lvl="2"/>
            <a:r>
              <a:rPr lang="zh-TW" altLang="en-US" noProof="0"/>
              <a:t>第三層</a:t>
            </a:r>
          </a:p>
          <a:p>
            <a:pPr lvl="3"/>
            <a:r>
              <a:rPr lang="zh-TW" altLang="en-US" noProof="0"/>
              <a:t>第四層</a:t>
            </a:r>
          </a:p>
          <a:p>
            <a:pPr lvl="4"/>
            <a:r>
              <a:rPr lang="zh-TW" altLang="en-US" noProof="0"/>
              <a:t>第五層</a:t>
            </a:r>
          </a:p>
        </p:txBody>
      </p:sp>
      <p:sp>
        <p:nvSpPr>
          <p:cNvPr id="514054" name="Rectangle 6">
            <a:extLst>
              <a:ext uri="{FF2B5EF4-FFF2-40B4-BE49-F238E27FC236}">
                <a16:creationId xmlns:a16="http://schemas.microsoft.com/office/drawing/2014/main" id="{579692E3-514D-41AD-9EA6-A1FBBF73CFFF}"/>
              </a:ext>
            </a:extLst>
          </p:cNvPr>
          <p:cNvSpPr>
            <a:spLocks noGrp="1" noChangeArrowheads="1"/>
          </p:cNvSpPr>
          <p:nvPr>
            <p:ph type="ftr" sz="quarter" idx="4"/>
          </p:nvPr>
        </p:nvSpPr>
        <p:spPr bwMode="auto">
          <a:xfrm>
            <a:off x="0" y="6456218"/>
            <a:ext cx="4301543" cy="339884"/>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ea typeface="新細明體" charset="-120"/>
              </a:defRPr>
            </a:lvl1pPr>
          </a:lstStyle>
          <a:p>
            <a:pPr>
              <a:defRPr/>
            </a:pPr>
            <a:endParaRPr lang="en-US" altLang="zh-TW"/>
          </a:p>
        </p:txBody>
      </p:sp>
      <p:sp>
        <p:nvSpPr>
          <p:cNvPr id="514055" name="Rectangle 7">
            <a:extLst>
              <a:ext uri="{FF2B5EF4-FFF2-40B4-BE49-F238E27FC236}">
                <a16:creationId xmlns:a16="http://schemas.microsoft.com/office/drawing/2014/main" id="{9156C933-88AA-4872-BB0F-1730B21C9F49}"/>
              </a:ext>
            </a:extLst>
          </p:cNvPr>
          <p:cNvSpPr>
            <a:spLocks noGrp="1" noChangeArrowheads="1"/>
          </p:cNvSpPr>
          <p:nvPr>
            <p:ph type="sldNum" sz="quarter" idx="5"/>
          </p:nvPr>
        </p:nvSpPr>
        <p:spPr bwMode="auto">
          <a:xfrm>
            <a:off x="5623372" y="6456218"/>
            <a:ext cx="4301543" cy="339884"/>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vl1pPr>
          </a:lstStyle>
          <a:p>
            <a:fld id="{6FBD419D-64CE-4550-BAA2-0242050FC719}" type="slidenum">
              <a:rPr lang="en-US" altLang="zh-TW"/>
              <a:pPr/>
              <a:t>‹#›</a:t>
            </a:fld>
            <a:endParaRPr lang="en-US" altLang="zh-TW"/>
          </a:p>
        </p:txBody>
      </p:sp>
    </p:spTree>
    <p:extLst>
      <p:ext uri="{BB962C8B-B14F-4D97-AF65-F5344CB8AC3E}">
        <p14:creationId xmlns:p14="http://schemas.microsoft.com/office/powerpoint/2010/main" val="308338815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Arial" charset="0"/>
        <a:ea typeface="新細明體" charset="-120"/>
        <a:cs typeface="+mn-cs"/>
      </a:defRPr>
    </a:lvl1pPr>
    <a:lvl2pPr marL="457200" algn="l" rtl="0" eaLnBrk="0" fontAlgn="base" hangingPunct="0">
      <a:spcBef>
        <a:spcPct val="30000"/>
      </a:spcBef>
      <a:spcAft>
        <a:spcPct val="0"/>
      </a:spcAft>
      <a:defRPr kumimoji="1" sz="1200" kern="1200">
        <a:solidFill>
          <a:schemeClr val="tx1"/>
        </a:solidFill>
        <a:latin typeface="Arial" charset="0"/>
        <a:ea typeface="新細明體" charset="-120"/>
        <a:cs typeface="+mn-cs"/>
      </a:defRPr>
    </a:lvl2pPr>
    <a:lvl3pPr marL="914400" algn="l" rtl="0" eaLnBrk="0" fontAlgn="base" hangingPunct="0">
      <a:spcBef>
        <a:spcPct val="30000"/>
      </a:spcBef>
      <a:spcAft>
        <a:spcPct val="0"/>
      </a:spcAft>
      <a:defRPr kumimoji="1" sz="1200" kern="1200">
        <a:solidFill>
          <a:schemeClr val="tx1"/>
        </a:solidFill>
        <a:latin typeface="Arial" charset="0"/>
        <a:ea typeface="新細明體" charset="-120"/>
        <a:cs typeface="+mn-cs"/>
      </a:defRPr>
    </a:lvl3pPr>
    <a:lvl4pPr marL="1371600" algn="l" rtl="0" eaLnBrk="0" fontAlgn="base" hangingPunct="0">
      <a:spcBef>
        <a:spcPct val="30000"/>
      </a:spcBef>
      <a:spcAft>
        <a:spcPct val="0"/>
      </a:spcAft>
      <a:defRPr kumimoji="1" sz="1200" kern="1200">
        <a:solidFill>
          <a:schemeClr val="tx1"/>
        </a:solidFill>
        <a:latin typeface="Arial" charset="0"/>
        <a:ea typeface="新細明體" charset="-120"/>
        <a:cs typeface="+mn-cs"/>
      </a:defRPr>
    </a:lvl4pPr>
    <a:lvl5pPr marL="1828800" algn="l" rtl="0" eaLnBrk="0" fontAlgn="base" hangingPunct="0">
      <a:spcBef>
        <a:spcPct val="30000"/>
      </a:spcBef>
      <a:spcAft>
        <a:spcPct val="0"/>
      </a:spcAft>
      <a:defRPr kumimoji="1" sz="1200" kern="1200">
        <a:solidFill>
          <a:schemeClr val="tx1"/>
        </a:solidFill>
        <a:latin typeface="Arial" charset="0"/>
        <a:ea typeface="新細明體" charset="-12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標題 1"/>
          <p:cNvSpPr>
            <a:spLocks noGrp="1"/>
          </p:cNvSpPr>
          <p:nvPr>
            <p:ph type="ctrTitle"/>
          </p:nvPr>
        </p:nvSpPr>
        <p:spPr>
          <a:xfrm>
            <a:off x="685800" y="2130425"/>
            <a:ext cx="7772400" cy="1470025"/>
          </a:xfrm>
        </p:spPr>
        <p:txBody>
          <a:bodyPr/>
          <a:lstStyle/>
          <a:p>
            <a:r>
              <a:rPr lang="zh-TW" altLang="en-US"/>
              <a:t>按一下以編輯母片標題樣式</a:t>
            </a:r>
          </a:p>
        </p:txBody>
      </p:sp>
      <p:sp>
        <p:nvSpPr>
          <p:cNvPr id="3" name="副標題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TW" altLang="en-US"/>
              <a:t>按一下以編輯母片副標題樣式</a:t>
            </a:r>
          </a:p>
        </p:txBody>
      </p:sp>
      <p:sp>
        <p:nvSpPr>
          <p:cNvPr id="4" name="Rectangle 4">
            <a:extLst>
              <a:ext uri="{FF2B5EF4-FFF2-40B4-BE49-F238E27FC236}">
                <a16:creationId xmlns:a16="http://schemas.microsoft.com/office/drawing/2014/main" id="{D0CB4F53-88CB-4C33-AB79-DD0F3B09A942}"/>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5" name="Rectangle 5">
            <a:extLst>
              <a:ext uri="{FF2B5EF4-FFF2-40B4-BE49-F238E27FC236}">
                <a16:creationId xmlns:a16="http://schemas.microsoft.com/office/drawing/2014/main" id="{1E448C0C-11EC-4F14-87EE-6E1BFC0905F0}"/>
              </a:ext>
            </a:extLst>
          </p:cNvPr>
          <p:cNvSpPr>
            <a:spLocks noGrp="1" noChangeArrowheads="1"/>
          </p:cNvSpPr>
          <p:nvPr>
            <p:ph type="ftr" sz="quarter" idx="11"/>
          </p:nvPr>
        </p:nvSpPr>
        <p:spPr>
          <a:ln/>
        </p:spPr>
        <p:txBody>
          <a:bodyPr/>
          <a:lstStyle>
            <a:lvl1pPr>
              <a:defRPr/>
            </a:lvl1pPr>
          </a:lstStyle>
          <a:p>
            <a:pPr>
              <a:defRPr/>
            </a:pPr>
            <a:endParaRPr lang="en-US" altLang="zh-TW"/>
          </a:p>
        </p:txBody>
      </p:sp>
      <p:sp>
        <p:nvSpPr>
          <p:cNvPr id="6" name="Rectangle 6">
            <a:extLst>
              <a:ext uri="{FF2B5EF4-FFF2-40B4-BE49-F238E27FC236}">
                <a16:creationId xmlns:a16="http://schemas.microsoft.com/office/drawing/2014/main" id="{085212E5-D105-40CA-98B0-0FE6ED125418}"/>
              </a:ext>
            </a:extLst>
          </p:cNvPr>
          <p:cNvSpPr>
            <a:spLocks noGrp="1" noChangeArrowheads="1"/>
          </p:cNvSpPr>
          <p:nvPr>
            <p:ph type="sldNum" sz="quarter" idx="12"/>
          </p:nvPr>
        </p:nvSpPr>
        <p:spPr>
          <a:ln/>
        </p:spPr>
        <p:txBody>
          <a:bodyPr/>
          <a:lstStyle>
            <a:lvl1pPr>
              <a:defRPr/>
            </a:lvl1pPr>
          </a:lstStyle>
          <a:p>
            <a:fld id="{4FAB1DE2-F14C-4215-862D-7892FFAF1AA8}" type="slidenum">
              <a:rPr lang="en-US" altLang="zh-TW"/>
              <a:pPr/>
              <a:t>‹#›</a:t>
            </a:fld>
            <a:endParaRPr lang="en-US" altLang="zh-TW"/>
          </a:p>
        </p:txBody>
      </p:sp>
    </p:spTree>
    <p:extLst>
      <p:ext uri="{BB962C8B-B14F-4D97-AF65-F5344CB8AC3E}">
        <p14:creationId xmlns:p14="http://schemas.microsoft.com/office/powerpoint/2010/main" val="16012728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直排文字版面配置區 2"/>
          <p:cNvSpPr>
            <a:spLocks noGrp="1"/>
          </p:cNvSpPr>
          <p:nvPr>
            <p:ph type="body" orient="vert" idx="1"/>
          </p:nvPr>
        </p:nvSpPr>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Rectangle 4">
            <a:extLst>
              <a:ext uri="{FF2B5EF4-FFF2-40B4-BE49-F238E27FC236}">
                <a16:creationId xmlns:a16="http://schemas.microsoft.com/office/drawing/2014/main" id="{EF940FA1-01BC-48A7-B4B5-CB6D00B8F9EC}"/>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5" name="Rectangle 5">
            <a:extLst>
              <a:ext uri="{FF2B5EF4-FFF2-40B4-BE49-F238E27FC236}">
                <a16:creationId xmlns:a16="http://schemas.microsoft.com/office/drawing/2014/main" id="{5BC251F2-60E3-4296-BFCE-EB8C0E3FF197}"/>
              </a:ext>
            </a:extLst>
          </p:cNvPr>
          <p:cNvSpPr>
            <a:spLocks noGrp="1" noChangeArrowheads="1"/>
          </p:cNvSpPr>
          <p:nvPr>
            <p:ph type="ftr" sz="quarter" idx="11"/>
          </p:nvPr>
        </p:nvSpPr>
        <p:spPr>
          <a:ln/>
        </p:spPr>
        <p:txBody>
          <a:bodyPr/>
          <a:lstStyle>
            <a:lvl1pPr>
              <a:defRPr/>
            </a:lvl1pPr>
          </a:lstStyle>
          <a:p>
            <a:pPr>
              <a:defRPr/>
            </a:pPr>
            <a:endParaRPr lang="en-US" altLang="zh-TW"/>
          </a:p>
        </p:txBody>
      </p:sp>
      <p:sp>
        <p:nvSpPr>
          <p:cNvPr id="6" name="Rectangle 6">
            <a:extLst>
              <a:ext uri="{FF2B5EF4-FFF2-40B4-BE49-F238E27FC236}">
                <a16:creationId xmlns:a16="http://schemas.microsoft.com/office/drawing/2014/main" id="{7BBFBC5B-5423-4FD1-BCE6-8FC7BF67AE70}"/>
              </a:ext>
            </a:extLst>
          </p:cNvPr>
          <p:cNvSpPr>
            <a:spLocks noGrp="1" noChangeArrowheads="1"/>
          </p:cNvSpPr>
          <p:nvPr>
            <p:ph type="sldNum" sz="quarter" idx="12"/>
          </p:nvPr>
        </p:nvSpPr>
        <p:spPr>
          <a:ln/>
        </p:spPr>
        <p:txBody>
          <a:bodyPr/>
          <a:lstStyle>
            <a:lvl1pPr>
              <a:defRPr/>
            </a:lvl1pPr>
          </a:lstStyle>
          <a:p>
            <a:fld id="{DC14375D-8CD9-46AF-8C41-09E335183E65}" type="slidenum">
              <a:rPr lang="en-US" altLang="zh-TW"/>
              <a:pPr/>
              <a:t>‹#›</a:t>
            </a:fld>
            <a:endParaRPr lang="en-US" altLang="zh-TW"/>
          </a:p>
        </p:txBody>
      </p:sp>
    </p:spTree>
    <p:extLst>
      <p:ext uri="{BB962C8B-B14F-4D97-AF65-F5344CB8AC3E}">
        <p14:creationId xmlns:p14="http://schemas.microsoft.com/office/powerpoint/2010/main" val="20610644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6629400" y="274638"/>
            <a:ext cx="2057400" cy="5851525"/>
          </a:xfrm>
        </p:spPr>
        <p:txBody>
          <a:bodyPr vert="eaVert"/>
          <a:lstStyle/>
          <a:p>
            <a:r>
              <a:rPr lang="zh-TW" altLang="en-US"/>
              <a:t>按一下以編輯母片標題樣式</a:t>
            </a:r>
          </a:p>
        </p:txBody>
      </p:sp>
      <p:sp>
        <p:nvSpPr>
          <p:cNvPr id="3" name="直排文字版面配置區 2"/>
          <p:cNvSpPr>
            <a:spLocks noGrp="1"/>
          </p:cNvSpPr>
          <p:nvPr>
            <p:ph type="body" orient="vert" idx="1"/>
          </p:nvPr>
        </p:nvSpPr>
        <p:spPr>
          <a:xfrm>
            <a:off x="457200" y="274638"/>
            <a:ext cx="6019800" cy="5851525"/>
          </a:xfrm>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Rectangle 4">
            <a:extLst>
              <a:ext uri="{FF2B5EF4-FFF2-40B4-BE49-F238E27FC236}">
                <a16:creationId xmlns:a16="http://schemas.microsoft.com/office/drawing/2014/main" id="{A662272B-A9A6-478C-B476-EF425841A8F9}"/>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5" name="Rectangle 5">
            <a:extLst>
              <a:ext uri="{FF2B5EF4-FFF2-40B4-BE49-F238E27FC236}">
                <a16:creationId xmlns:a16="http://schemas.microsoft.com/office/drawing/2014/main" id="{B55A9ED6-29CA-4D33-9F13-90A2E5A12378}"/>
              </a:ext>
            </a:extLst>
          </p:cNvPr>
          <p:cNvSpPr>
            <a:spLocks noGrp="1" noChangeArrowheads="1"/>
          </p:cNvSpPr>
          <p:nvPr>
            <p:ph type="ftr" sz="quarter" idx="11"/>
          </p:nvPr>
        </p:nvSpPr>
        <p:spPr>
          <a:ln/>
        </p:spPr>
        <p:txBody>
          <a:bodyPr/>
          <a:lstStyle>
            <a:lvl1pPr>
              <a:defRPr/>
            </a:lvl1pPr>
          </a:lstStyle>
          <a:p>
            <a:pPr>
              <a:defRPr/>
            </a:pPr>
            <a:endParaRPr lang="en-US" altLang="zh-TW"/>
          </a:p>
        </p:txBody>
      </p:sp>
      <p:sp>
        <p:nvSpPr>
          <p:cNvPr id="6" name="Rectangle 6">
            <a:extLst>
              <a:ext uri="{FF2B5EF4-FFF2-40B4-BE49-F238E27FC236}">
                <a16:creationId xmlns:a16="http://schemas.microsoft.com/office/drawing/2014/main" id="{15AAE814-BD3E-41DF-B881-23B6928BED93}"/>
              </a:ext>
            </a:extLst>
          </p:cNvPr>
          <p:cNvSpPr>
            <a:spLocks noGrp="1" noChangeArrowheads="1"/>
          </p:cNvSpPr>
          <p:nvPr>
            <p:ph type="sldNum" sz="quarter" idx="12"/>
          </p:nvPr>
        </p:nvSpPr>
        <p:spPr>
          <a:ln/>
        </p:spPr>
        <p:txBody>
          <a:bodyPr/>
          <a:lstStyle>
            <a:lvl1pPr>
              <a:defRPr/>
            </a:lvl1pPr>
          </a:lstStyle>
          <a:p>
            <a:fld id="{1AA957E7-43B0-4056-AFF1-BC1FCBEFCE1A}" type="slidenum">
              <a:rPr lang="en-US" altLang="zh-TW"/>
              <a:pPr/>
              <a:t>‹#›</a:t>
            </a:fld>
            <a:endParaRPr lang="en-US" altLang="zh-TW"/>
          </a:p>
        </p:txBody>
      </p:sp>
    </p:spTree>
    <p:extLst>
      <p:ext uri="{BB962C8B-B14F-4D97-AF65-F5344CB8AC3E}">
        <p14:creationId xmlns:p14="http://schemas.microsoft.com/office/powerpoint/2010/main" val="326526933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標題，文字及物件">
    <p:spTree>
      <p:nvGrpSpPr>
        <p:cNvPr id="1" name=""/>
        <p:cNvGrpSpPr/>
        <p:nvPr/>
      </p:nvGrpSpPr>
      <p:grpSpPr>
        <a:xfrm>
          <a:off x="0" y="0"/>
          <a:ext cx="0" cy="0"/>
          <a:chOff x="0" y="0"/>
          <a:chExt cx="0" cy="0"/>
        </a:xfrm>
      </p:grpSpPr>
      <p:sp>
        <p:nvSpPr>
          <p:cNvPr id="2" name="標題 1"/>
          <p:cNvSpPr>
            <a:spLocks noGrp="1"/>
          </p:cNvSpPr>
          <p:nvPr>
            <p:ph type="title"/>
          </p:nvPr>
        </p:nvSpPr>
        <p:spPr>
          <a:xfrm>
            <a:off x="457200" y="274638"/>
            <a:ext cx="8229600" cy="1143000"/>
          </a:xfrm>
        </p:spPr>
        <p:txBody>
          <a:bodyPr/>
          <a:lstStyle/>
          <a:p>
            <a:r>
              <a:rPr lang="zh-TW" altLang="en-US"/>
              <a:t>按一下以編輯母片標題樣式</a:t>
            </a:r>
          </a:p>
        </p:txBody>
      </p:sp>
      <p:sp>
        <p:nvSpPr>
          <p:cNvPr id="3" name="文字版面配置區 2"/>
          <p:cNvSpPr>
            <a:spLocks noGrp="1"/>
          </p:cNvSpPr>
          <p:nvPr>
            <p:ph type="body" sz="half" idx="1"/>
          </p:nvPr>
        </p:nvSpPr>
        <p:spPr>
          <a:xfrm>
            <a:off x="457200" y="1600200"/>
            <a:ext cx="4038600" cy="4525963"/>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內容版面配置區 3"/>
          <p:cNvSpPr>
            <a:spLocks noGrp="1"/>
          </p:cNvSpPr>
          <p:nvPr>
            <p:ph sz="half" idx="2"/>
          </p:nvPr>
        </p:nvSpPr>
        <p:spPr>
          <a:xfrm>
            <a:off x="4648200" y="1600200"/>
            <a:ext cx="4038600" cy="4525963"/>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Rectangle 4">
            <a:extLst>
              <a:ext uri="{FF2B5EF4-FFF2-40B4-BE49-F238E27FC236}">
                <a16:creationId xmlns:a16="http://schemas.microsoft.com/office/drawing/2014/main" id="{CEBD0CB7-2083-43C6-A1FE-F6AFE1FBBA09}"/>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6" name="Rectangle 5">
            <a:extLst>
              <a:ext uri="{FF2B5EF4-FFF2-40B4-BE49-F238E27FC236}">
                <a16:creationId xmlns:a16="http://schemas.microsoft.com/office/drawing/2014/main" id="{7D21FA05-F693-4AEA-99C4-CB234BDDE557}"/>
              </a:ext>
            </a:extLst>
          </p:cNvPr>
          <p:cNvSpPr>
            <a:spLocks noGrp="1" noChangeArrowheads="1"/>
          </p:cNvSpPr>
          <p:nvPr>
            <p:ph type="ftr" sz="quarter" idx="11"/>
          </p:nvPr>
        </p:nvSpPr>
        <p:spPr>
          <a:ln/>
        </p:spPr>
        <p:txBody>
          <a:bodyPr/>
          <a:lstStyle>
            <a:lvl1pPr>
              <a:defRPr/>
            </a:lvl1pPr>
          </a:lstStyle>
          <a:p>
            <a:pPr>
              <a:defRPr/>
            </a:pPr>
            <a:endParaRPr lang="en-US" altLang="zh-TW"/>
          </a:p>
        </p:txBody>
      </p:sp>
      <p:sp>
        <p:nvSpPr>
          <p:cNvPr id="7" name="Rectangle 6">
            <a:extLst>
              <a:ext uri="{FF2B5EF4-FFF2-40B4-BE49-F238E27FC236}">
                <a16:creationId xmlns:a16="http://schemas.microsoft.com/office/drawing/2014/main" id="{5E90880E-4D09-411D-A86E-FF877E972388}"/>
              </a:ext>
            </a:extLst>
          </p:cNvPr>
          <p:cNvSpPr>
            <a:spLocks noGrp="1" noChangeArrowheads="1"/>
          </p:cNvSpPr>
          <p:nvPr>
            <p:ph type="sldNum" sz="quarter" idx="12"/>
          </p:nvPr>
        </p:nvSpPr>
        <p:spPr>
          <a:ln/>
        </p:spPr>
        <p:txBody>
          <a:bodyPr/>
          <a:lstStyle>
            <a:lvl1pPr>
              <a:defRPr/>
            </a:lvl1pPr>
          </a:lstStyle>
          <a:p>
            <a:fld id="{473EAD3B-D202-412A-96D1-6259709983BD}" type="slidenum">
              <a:rPr lang="en-US" altLang="zh-TW"/>
              <a:pPr/>
              <a:t>‹#›</a:t>
            </a:fld>
            <a:endParaRPr lang="en-US" altLang="zh-TW"/>
          </a:p>
        </p:txBody>
      </p:sp>
    </p:spTree>
    <p:extLst>
      <p:ext uri="{BB962C8B-B14F-4D97-AF65-F5344CB8AC3E}">
        <p14:creationId xmlns:p14="http://schemas.microsoft.com/office/powerpoint/2010/main" val="369583945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標題 1"/>
          <p:cNvSpPr>
            <a:spLocks noGrp="1"/>
          </p:cNvSpPr>
          <p:nvPr>
            <p:ph type="ctrTitle"/>
          </p:nvPr>
        </p:nvSpPr>
        <p:spPr>
          <a:xfrm>
            <a:off x="685800" y="2130425"/>
            <a:ext cx="7772400" cy="1470025"/>
          </a:xfrm>
        </p:spPr>
        <p:txBody>
          <a:bodyPr/>
          <a:lstStyle/>
          <a:p>
            <a:r>
              <a:rPr lang="zh-TW" altLang="en-US"/>
              <a:t>按一下以編輯母片標題樣式</a:t>
            </a:r>
          </a:p>
        </p:txBody>
      </p:sp>
      <p:sp>
        <p:nvSpPr>
          <p:cNvPr id="3" name="副標題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TW" altLang="en-US"/>
              <a:t>按一下以編輯母片副標題樣式</a:t>
            </a:r>
          </a:p>
        </p:txBody>
      </p:sp>
      <p:sp>
        <p:nvSpPr>
          <p:cNvPr id="4" name="Rectangle 4">
            <a:extLst>
              <a:ext uri="{FF2B5EF4-FFF2-40B4-BE49-F238E27FC236}">
                <a16:creationId xmlns:a16="http://schemas.microsoft.com/office/drawing/2014/main" id="{6B1BA1B9-80A5-47BB-AE94-5886B4D1DD14}"/>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5" name="Rectangle 5">
            <a:extLst>
              <a:ext uri="{FF2B5EF4-FFF2-40B4-BE49-F238E27FC236}">
                <a16:creationId xmlns:a16="http://schemas.microsoft.com/office/drawing/2014/main" id="{1DDDDF2D-A4D0-4E59-A260-C7CC2C4F634C}"/>
              </a:ext>
            </a:extLst>
          </p:cNvPr>
          <p:cNvSpPr>
            <a:spLocks noGrp="1" noChangeArrowheads="1"/>
          </p:cNvSpPr>
          <p:nvPr>
            <p:ph type="ftr" sz="quarter" idx="11"/>
          </p:nvPr>
        </p:nvSpPr>
        <p:spPr>
          <a:ln/>
        </p:spPr>
        <p:txBody>
          <a:bodyPr/>
          <a:lstStyle>
            <a:lvl1pPr>
              <a:defRPr/>
            </a:lvl1pPr>
          </a:lstStyle>
          <a:p>
            <a:pPr>
              <a:defRPr/>
            </a:pPr>
            <a:endParaRPr lang="en-US" altLang="zh-TW"/>
          </a:p>
        </p:txBody>
      </p:sp>
      <p:sp>
        <p:nvSpPr>
          <p:cNvPr id="6" name="Rectangle 6">
            <a:extLst>
              <a:ext uri="{FF2B5EF4-FFF2-40B4-BE49-F238E27FC236}">
                <a16:creationId xmlns:a16="http://schemas.microsoft.com/office/drawing/2014/main" id="{00C56D1E-4A62-4589-AE93-3790E80644D8}"/>
              </a:ext>
            </a:extLst>
          </p:cNvPr>
          <p:cNvSpPr>
            <a:spLocks noGrp="1" noChangeArrowheads="1"/>
          </p:cNvSpPr>
          <p:nvPr>
            <p:ph type="sldNum" sz="quarter" idx="12"/>
          </p:nvPr>
        </p:nvSpPr>
        <p:spPr>
          <a:ln/>
        </p:spPr>
        <p:txBody>
          <a:bodyPr/>
          <a:lstStyle>
            <a:lvl1pPr>
              <a:defRPr/>
            </a:lvl1pPr>
          </a:lstStyle>
          <a:p>
            <a:pPr>
              <a:defRPr/>
            </a:pPr>
            <a:fld id="{5EC7E1B0-9EC0-4677-833D-06C393E8CBD2}" type="slidenum">
              <a:rPr lang="en-US" altLang="zh-TW"/>
              <a:pPr>
                <a:defRPr/>
              </a:pPr>
              <a:t>‹#›</a:t>
            </a:fld>
            <a:endParaRPr lang="en-US" altLang="zh-TW"/>
          </a:p>
        </p:txBody>
      </p:sp>
    </p:spTree>
    <p:extLst>
      <p:ext uri="{BB962C8B-B14F-4D97-AF65-F5344CB8AC3E}">
        <p14:creationId xmlns:p14="http://schemas.microsoft.com/office/powerpoint/2010/main" val="114313777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內容版面配置區 2"/>
          <p:cNvSpPr>
            <a:spLocks noGrp="1"/>
          </p:cNvSpPr>
          <p:nvPr>
            <p:ph idx="1"/>
          </p:nvPr>
        </p:nvSpPr>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Rectangle 4">
            <a:extLst>
              <a:ext uri="{FF2B5EF4-FFF2-40B4-BE49-F238E27FC236}">
                <a16:creationId xmlns:a16="http://schemas.microsoft.com/office/drawing/2014/main" id="{929D06C7-3459-43EE-BDBF-4A89924E2D9A}"/>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5" name="Rectangle 5">
            <a:extLst>
              <a:ext uri="{FF2B5EF4-FFF2-40B4-BE49-F238E27FC236}">
                <a16:creationId xmlns:a16="http://schemas.microsoft.com/office/drawing/2014/main" id="{B6BF6B9E-0B4B-45FB-A864-4197464B7FF0}"/>
              </a:ext>
            </a:extLst>
          </p:cNvPr>
          <p:cNvSpPr>
            <a:spLocks noGrp="1" noChangeArrowheads="1"/>
          </p:cNvSpPr>
          <p:nvPr>
            <p:ph type="ftr" sz="quarter" idx="11"/>
          </p:nvPr>
        </p:nvSpPr>
        <p:spPr>
          <a:ln/>
        </p:spPr>
        <p:txBody>
          <a:bodyPr/>
          <a:lstStyle>
            <a:lvl1pPr>
              <a:defRPr/>
            </a:lvl1pPr>
          </a:lstStyle>
          <a:p>
            <a:pPr>
              <a:defRPr/>
            </a:pPr>
            <a:endParaRPr lang="en-US" altLang="zh-TW"/>
          </a:p>
        </p:txBody>
      </p:sp>
      <p:sp>
        <p:nvSpPr>
          <p:cNvPr id="6" name="Rectangle 6">
            <a:extLst>
              <a:ext uri="{FF2B5EF4-FFF2-40B4-BE49-F238E27FC236}">
                <a16:creationId xmlns:a16="http://schemas.microsoft.com/office/drawing/2014/main" id="{9BE811F5-4019-4B4D-B706-8E4410C0B127}"/>
              </a:ext>
            </a:extLst>
          </p:cNvPr>
          <p:cNvSpPr>
            <a:spLocks noGrp="1" noChangeArrowheads="1"/>
          </p:cNvSpPr>
          <p:nvPr>
            <p:ph type="sldNum" sz="quarter" idx="12"/>
          </p:nvPr>
        </p:nvSpPr>
        <p:spPr>
          <a:ln/>
        </p:spPr>
        <p:txBody>
          <a:bodyPr/>
          <a:lstStyle>
            <a:lvl1pPr>
              <a:defRPr/>
            </a:lvl1pPr>
          </a:lstStyle>
          <a:p>
            <a:pPr>
              <a:defRPr/>
            </a:pPr>
            <a:fld id="{B4CB0E81-DFB2-4306-AE9C-4AA3B3243FE8}" type="slidenum">
              <a:rPr lang="en-US" altLang="zh-TW"/>
              <a:pPr>
                <a:defRPr/>
              </a:pPr>
              <a:t>‹#›</a:t>
            </a:fld>
            <a:endParaRPr lang="en-US" altLang="zh-TW"/>
          </a:p>
        </p:txBody>
      </p:sp>
    </p:spTree>
    <p:extLst>
      <p:ext uri="{BB962C8B-B14F-4D97-AF65-F5344CB8AC3E}">
        <p14:creationId xmlns:p14="http://schemas.microsoft.com/office/powerpoint/2010/main" val="127339045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區段標題">
    <p:spTree>
      <p:nvGrpSpPr>
        <p:cNvPr id="1" name=""/>
        <p:cNvGrpSpPr/>
        <p:nvPr/>
      </p:nvGrpSpPr>
      <p:grpSpPr>
        <a:xfrm>
          <a:off x="0" y="0"/>
          <a:ext cx="0" cy="0"/>
          <a:chOff x="0" y="0"/>
          <a:chExt cx="0" cy="0"/>
        </a:xfrm>
      </p:grpSpPr>
      <p:sp>
        <p:nvSpPr>
          <p:cNvPr id="2" name="標題 1"/>
          <p:cNvSpPr>
            <a:spLocks noGrp="1"/>
          </p:cNvSpPr>
          <p:nvPr>
            <p:ph type="title"/>
          </p:nvPr>
        </p:nvSpPr>
        <p:spPr>
          <a:xfrm>
            <a:off x="722313" y="4406900"/>
            <a:ext cx="7772400" cy="1362075"/>
          </a:xfrm>
        </p:spPr>
        <p:txBody>
          <a:bodyPr anchor="t"/>
          <a:lstStyle>
            <a:lvl1pPr algn="l">
              <a:defRPr sz="4000" b="1" cap="all"/>
            </a:lvl1pPr>
          </a:lstStyle>
          <a:p>
            <a:r>
              <a:rPr lang="zh-TW" altLang="en-US"/>
              <a:t>按一下以編輯母片標題樣式</a:t>
            </a:r>
          </a:p>
        </p:txBody>
      </p:sp>
      <p:sp>
        <p:nvSpPr>
          <p:cNvPr id="3" name="文字版面配置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TW" altLang="en-US"/>
              <a:t>按一下以編輯母片文字樣式</a:t>
            </a:r>
          </a:p>
        </p:txBody>
      </p:sp>
      <p:sp>
        <p:nvSpPr>
          <p:cNvPr id="4" name="Rectangle 4">
            <a:extLst>
              <a:ext uri="{FF2B5EF4-FFF2-40B4-BE49-F238E27FC236}">
                <a16:creationId xmlns:a16="http://schemas.microsoft.com/office/drawing/2014/main" id="{8E9177A2-C34A-44E1-8648-881D74EB1A5B}"/>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5" name="Rectangle 5">
            <a:extLst>
              <a:ext uri="{FF2B5EF4-FFF2-40B4-BE49-F238E27FC236}">
                <a16:creationId xmlns:a16="http://schemas.microsoft.com/office/drawing/2014/main" id="{BDFB4D50-31FE-48AC-B9FD-C991E35CF8B5}"/>
              </a:ext>
            </a:extLst>
          </p:cNvPr>
          <p:cNvSpPr>
            <a:spLocks noGrp="1" noChangeArrowheads="1"/>
          </p:cNvSpPr>
          <p:nvPr>
            <p:ph type="ftr" sz="quarter" idx="11"/>
          </p:nvPr>
        </p:nvSpPr>
        <p:spPr>
          <a:ln/>
        </p:spPr>
        <p:txBody>
          <a:bodyPr/>
          <a:lstStyle>
            <a:lvl1pPr>
              <a:defRPr/>
            </a:lvl1pPr>
          </a:lstStyle>
          <a:p>
            <a:pPr>
              <a:defRPr/>
            </a:pPr>
            <a:endParaRPr lang="en-US" altLang="zh-TW"/>
          </a:p>
        </p:txBody>
      </p:sp>
      <p:sp>
        <p:nvSpPr>
          <p:cNvPr id="6" name="Rectangle 6">
            <a:extLst>
              <a:ext uri="{FF2B5EF4-FFF2-40B4-BE49-F238E27FC236}">
                <a16:creationId xmlns:a16="http://schemas.microsoft.com/office/drawing/2014/main" id="{D66A76EF-E0B2-452E-8251-600643A077EF}"/>
              </a:ext>
            </a:extLst>
          </p:cNvPr>
          <p:cNvSpPr>
            <a:spLocks noGrp="1" noChangeArrowheads="1"/>
          </p:cNvSpPr>
          <p:nvPr>
            <p:ph type="sldNum" sz="quarter" idx="12"/>
          </p:nvPr>
        </p:nvSpPr>
        <p:spPr>
          <a:ln/>
        </p:spPr>
        <p:txBody>
          <a:bodyPr/>
          <a:lstStyle>
            <a:lvl1pPr>
              <a:defRPr/>
            </a:lvl1pPr>
          </a:lstStyle>
          <a:p>
            <a:pPr>
              <a:defRPr/>
            </a:pPr>
            <a:fld id="{CA41D597-6984-4660-AF26-EA33E11F223F}" type="slidenum">
              <a:rPr lang="en-US" altLang="zh-TW"/>
              <a:pPr>
                <a:defRPr/>
              </a:pPr>
              <a:t>‹#›</a:t>
            </a:fld>
            <a:endParaRPr lang="en-US" altLang="zh-TW"/>
          </a:p>
        </p:txBody>
      </p:sp>
    </p:spTree>
    <p:extLst>
      <p:ext uri="{BB962C8B-B14F-4D97-AF65-F5344CB8AC3E}">
        <p14:creationId xmlns:p14="http://schemas.microsoft.com/office/powerpoint/2010/main" val="271704587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內容版面配置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內容版面配置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Rectangle 4">
            <a:extLst>
              <a:ext uri="{FF2B5EF4-FFF2-40B4-BE49-F238E27FC236}">
                <a16:creationId xmlns:a16="http://schemas.microsoft.com/office/drawing/2014/main" id="{9E49B45A-79A7-423D-BABD-E54649D3D99C}"/>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6" name="Rectangle 5">
            <a:extLst>
              <a:ext uri="{FF2B5EF4-FFF2-40B4-BE49-F238E27FC236}">
                <a16:creationId xmlns:a16="http://schemas.microsoft.com/office/drawing/2014/main" id="{862119C8-36DF-42FA-B727-5DF24DC69807}"/>
              </a:ext>
            </a:extLst>
          </p:cNvPr>
          <p:cNvSpPr>
            <a:spLocks noGrp="1" noChangeArrowheads="1"/>
          </p:cNvSpPr>
          <p:nvPr>
            <p:ph type="ftr" sz="quarter" idx="11"/>
          </p:nvPr>
        </p:nvSpPr>
        <p:spPr>
          <a:ln/>
        </p:spPr>
        <p:txBody>
          <a:bodyPr/>
          <a:lstStyle>
            <a:lvl1pPr>
              <a:defRPr/>
            </a:lvl1pPr>
          </a:lstStyle>
          <a:p>
            <a:pPr>
              <a:defRPr/>
            </a:pPr>
            <a:endParaRPr lang="en-US" altLang="zh-TW"/>
          </a:p>
        </p:txBody>
      </p:sp>
      <p:sp>
        <p:nvSpPr>
          <p:cNvPr id="7" name="Rectangle 6">
            <a:extLst>
              <a:ext uri="{FF2B5EF4-FFF2-40B4-BE49-F238E27FC236}">
                <a16:creationId xmlns:a16="http://schemas.microsoft.com/office/drawing/2014/main" id="{080C2522-B0B4-4E4B-B3AF-A0D1C692CEA0}"/>
              </a:ext>
            </a:extLst>
          </p:cNvPr>
          <p:cNvSpPr>
            <a:spLocks noGrp="1" noChangeArrowheads="1"/>
          </p:cNvSpPr>
          <p:nvPr>
            <p:ph type="sldNum" sz="quarter" idx="12"/>
          </p:nvPr>
        </p:nvSpPr>
        <p:spPr>
          <a:ln/>
        </p:spPr>
        <p:txBody>
          <a:bodyPr/>
          <a:lstStyle>
            <a:lvl1pPr>
              <a:defRPr/>
            </a:lvl1pPr>
          </a:lstStyle>
          <a:p>
            <a:pPr>
              <a:defRPr/>
            </a:pPr>
            <a:fld id="{712A1AEA-4D6F-4016-9F83-E47284FC26B4}" type="slidenum">
              <a:rPr lang="en-US" altLang="zh-TW"/>
              <a:pPr>
                <a:defRPr/>
              </a:pPr>
              <a:t>‹#›</a:t>
            </a:fld>
            <a:endParaRPr lang="en-US" altLang="zh-TW"/>
          </a:p>
        </p:txBody>
      </p:sp>
    </p:spTree>
    <p:extLst>
      <p:ext uri="{BB962C8B-B14F-4D97-AF65-F5344CB8AC3E}">
        <p14:creationId xmlns:p14="http://schemas.microsoft.com/office/powerpoint/2010/main" val="199785230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lvl1pPr>
              <a:defRPr/>
            </a:lvl1pPr>
          </a:lstStyle>
          <a:p>
            <a:r>
              <a:rPr lang="zh-TW" altLang="en-US"/>
              <a:t>按一下以編輯母片標題樣式</a:t>
            </a:r>
          </a:p>
        </p:txBody>
      </p:sp>
      <p:sp>
        <p:nvSpPr>
          <p:cNvPr id="3" name="文字版面配置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4" name="內容版面配置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文字版面配置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6" name="內容版面配置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7" name="Rectangle 4">
            <a:extLst>
              <a:ext uri="{FF2B5EF4-FFF2-40B4-BE49-F238E27FC236}">
                <a16:creationId xmlns:a16="http://schemas.microsoft.com/office/drawing/2014/main" id="{2B6C2190-B7D8-47A4-AA3C-03D15275F740}"/>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8" name="Rectangle 5">
            <a:extLst>
              <a:ext uri="{FF2B5EF4-FFF2-40B4-BE49-F238E27FC236}">
                <a16:creationId xmlns:a16="http://schemas.microsoft.com/office/drawing/2014/main" id="{A8175838-B24A-4816-A95E-A1DF8C40B799}"/>
              </a:ext>
            </a:extLst>
          </p:cNvPr>
          <p:cNvSpPr>
            <a:spLocks noGrp="1" noChangeArrowheads="1"/>
          </p:cNvSpPr>
          <p:nvPr>
            <p:ph type="ftr" sz="quarter" idx="11"/>
          </p:nvPr>
        </p:nvSpPr>
        <p:spPr>
          <a:ln/>
        </p:spPr>
        <p:txBody>
          <a:bodyPr/>
          <a:lstStyle>
            <a:lvl1pPr>
              <a:defRPr/>
            </a:lvl1pPr>
          </a:lstStyle>
          <a:p>
            <a:pPr>
              <a:defRPr/>
            </a:pPr>
            <a:endParaRPr lang="en-US" altLang="zh-TW"/>
          </a:p>
        </p:txBody>
      </p:sp>
      <p:sp>
        <p:nvSpPr>
          <p:cNvPr id="9" name="Rectangle 6">
            <a:extLst>
              <a:ext uri="{FF2B5EF4-FFF2-40B4-BE49-F238E27FC236}">
                <a16:creationId xmlns:a16="http://schemas.microsoft.com/office/drawing/2014/main" id="{D5F39CCB-44A5-42AA-8734-702871C4AC58}"/>
              </a:ext>
            </a:extLst>
          </p:cNvPr>
          <p:cNvSpPr>
            <a:spLocks noGrp="1" noChangeArrowheads="1"/>
          </p:cNvSpPr>
          <p:nvPr>
            <p:ph type="sldNum" sz="quarter" idx="12"/>
          </p:nvPr>
        </p:nvSpPr>
        <p:spPr>
          <a:ln/>
        </p:spPr>
        <p:txBody>
          <a:bodyPr/>
          <a:lstStyle>
            <a:lvl1pPr>
              <a:defRPr/>
            </a:lvl1pPr>
          </a:lstStyle>
          <a:p>
            <a:pPr>
              <a:defRPr/>
            </a:pPr>
            <a:fld id="{E129834D-F101-4939-A509-4E033B6A97B7}" type="slidenum">
              <a:rPr lang="en-US" altLang="zh-TW"/>
              <a:pPr>
                <a:defRPr/>
              </a:pPr>
              <a:t>‹#›</a:t>
            </a:fld>
            <a:endParaRPr lang="en-US" altLang="zh-TW"/>
          </a:p>
        </p:txBody>
      </p:sp>
    </p:spTree>
    <p:extLst>
      <p:ext uri="{BB962C8B-B14F-4D97-AF65-F5344CB8AC3E}">
        <p14:creationId xmlns:p14="http://schemas.microsoft.com/office/powerpoint/2010/main" val="419451851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Rectangle 4">
            <a:extLst>
              <a:ext uri="{FF2B5EF4-FFF2-40B4-BE49-F238E27FC236}">
                <a16:creationId xmlns:a16="http://schemas.microsoft.com/office/drawing/2014/main" id="{2E97AAC2-84E6-484B-BBC1-87E1162493CD}"/>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4" name="Rectangle 5">
            <a:extLst>
              <a:ext uri="{FF2B5EF4-FFF2-40B4-BE49-F238E27FC236}">
                <a16:creationId xmlns:a16="http://schemas.microsoft.com/office/drawing/2014/main" id="{E23DA3B7-334A-4D43-9C72-595E8101872A}"/>
              </a:ext>
            </a:extLst>
          </p:cNvPr>
          <p:cNvSpPr>
            <a:spLocks noGrp="1" noChangeArrowheads="1"/>
          </p:cNvSpPr>
          <p:nvPr>
            <p:ph type="ftr" sz="quarter" idx="11"/>
          </p:nvPr>
        </p:nvSpPr>
        <p:spPr>
          <a:ln/>
        </p:spPr>
        <p:txBody>
          <a:bodyPr/>
          <a:lstStyle>
            <a:lvl1pPr>
              <a:defRPr/>
            </a:lvl1pPr>
          </a:lstStyle>
          <a:p>
            <a:pPr>
              <a:defRPr/>
            </a:pPr>
            <a:endParaRPr lang="en-US" altLang="zh-TW"/>
          </a:p>
        </p:txBody>
      </p:sp>
      <p:sp>
        <p:nvSpPr>
          <p:cNvPr id="5" name="Rectangle 6">
            <a:extLst>
              <a:ext uri="{FF2B5EF4-FFF2-40B4-BE49-F238E27FC236}">
                <a16:creationId xmlns:a16="http://schemas.microsoft.com/office/drawing/2014/main" id="{C0D54346-06DF-423C-ADAA-2612E32C8B66}"/>
              </a:ext>
            </a:extLst>
          </p:cNvPr>
          <p:cNvSpPr>
            <a:spLocks noGrp="1" noChangeArrowheads="1"/>
          </p:cNvSpPr>
          <p:nvPr>
            <p:ph type="sldNum" sz="quarter" idx="12"/>
          </p:nvPr>
        </p:nvSpPr>
        <p:spPr>
          <a:ln/>
        </p:spPr>
        <p:txBody>
          <a:bodyPr/>
          <a:lstStyle>
            <a:lvl1pPr>
              <a:defRPr/>
            </a:lvl1pPr>
          </a:lstStyle>
          <a:p>
            <a:pPr>
              <a:defRPr/>
            </a:pPr>
            <a:fld id="{0191CC6C-A0CA-4027-990A-46672CBEF585}" type="slidenum">
              <a:rPr lang="en-US" altLang="zh-TW"/>
              <a:pPr>
                <a:defRPr/>
              </a:pPr>
              <a:t>‹#›</a:t>
            </a:fld>
            <a:endParaRPr lang="en-US" altLang="zh-TW"/>
          </a:p>
        </p:txBody>
      </p:sp>
    </p:spTree>
    <p:extLst>
      <p:ext uri="{BB962C8B-B14F-4D97-AF65-F5344CB8AC3E}">
        <p14:creationId xmlns:p14="http://schemas.microsoft.com/office/powerpoint/2010/main" val="144563085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E8C324BE-76BA-486B-980E-81AB4E36E4BB}"/>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3" name="Rectangle 5">
            <a:extLst>
              <a:ext uri="{FF2B5EF4-FFF2-40B4-BE49-F238E27FC236}">
                <a16:creationId xmlns:a16="http://schemas.microsoft.com/office/drawing/2014/main" id="{E89123F3-9D6B-4447-9C28-A0AAE956E267}"/>
              </a:ext>
            </a:extLst>
          </p:cNvPr>
          <p:cNvSpPr>
            <a:spLocks noGrp="1" noChangeArrowheads="1"/>
          </p:cNvSpPr>
          <p:nvPr>
            <p:ph type="ftr" sz="quarter" idx="11"/>
          </p:nvPr>
        </p:nvSpPr>
        <p:spPr>
          <a:ln/>
        </p:spPr>
        <p:txBody>
          <a:bodyPr/>
          <a:lstStyle>
            <a:lvl1pPr>
              <a:defRPr/>
            </a:lvl1pPr>
          </a:lstStyle>
          <a:p>
            <a:pPr>
              <a:defRPr/>
            </a:pPr>
            <a:endParaRPr lang="en-US" altLang="zh-TW"/>
          </a:p>
        </p:txBody>
      </p:sp>
      <p:sp>
        <p:nvSpPr>
          <p:cNvPr id="4" name="Rectangle 6">
            <a:extLst>
              <a:ext uri="{FF2B5EF4-FFF2-40B4-BE49-F238E27FC236}">
                <a16:creationId xmlns:a16="http://schemas.microsoft.com/office/drawing/2014/main" id="{EACFF776-9683-47EB-966F-B3733C86815A}"/>
              </a:ext>
            </a:extLst>
          </p:cNvPr>
          <p:cNvSpPr>
            <a:spLocks noGrp="1" noChangeArrowheads="1"/>
          </p:cNvSpPr>
          <p:nvPr>
            <p:ph type="sldNum" sz="quarter" idx="12"/>
          </p:nvPr>
        </p:nvSpPr>
        <p:spPr>
          <a:ln/>
        </p:spPr>
        <p:txBody>
          <a:bodyPr/>
          <a:lstStyle>
            <a:lvl1pPr>
              <a:defRPr/>
            </a:lvl1pPr>
          </a:lstStyle>
          <a:p>
            <a:pPr>
              <a:defRPr/>
            </a:pPr>
            <a:fld id="{8F159C79-ACD3-4E88-9933-C98A0DFFF5FE}" type="slidenum">
              <a:rPr lang="en-US" altLang="zh-TW"/>
              <a:pPr>
                <a:defRPr/>
              </a:pPr>
              <a:t>‹#›</a:t>
            </a:fld>
            <a:endParaRPr lang="en-US" altLang="zh-TW"/>
          </a:p>
        </p:txBody>
      </p:sp>
    </p:spTree>
    <p:extLst>
      <p:ext uri="{BB962C8B-B14F-4D97-AF65-F5344CB8AC3E}">
        <p14:creationId xmlns:p14="http://schemas.microsoft.com/office/powerpoint/2010/main" val="4011887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內容版面配置區 2"/>
          <p:cNvSpPr>
            <a:spLocks noGrp="1"/>
          </p:cNvSpPr>
          <p:nvPr>
            <p:ph idx="1"/>
          </p:nvPr>
        </p:nvSpPr>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Rectangle 4">
            <a:extLst>
              <a:ext uri="{FF2B5EF4-FFF2-40B4-BE49-F238E27FC236}">
                <a16:creationId xmlns:a16="http://schemas.microsoft.com/office/drawing/2014/main" id="{ABE7A2BA-EB09-413F-8D13-A2CABB08481E}"/>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5" name="Rectangle 5">
            <a:extLst>
              <a:ext uri="{FF2B5EF4-FFF2-40B4-BE49-F238E27FC236}">
                <a16:creationId xmlns:a16="http://schemas.microsoft.com/office/drawing/2014/main" id="{6C1E3401-E0DA-4C7C-A41A-CEAB4B05DCFD}"/>
              </a:ext>
            </a:extLst>
          </p:cNvPr>
          <p:cNvSpPr>
            <a:spLocks noGrp="1" noChangeArrowheads="1"/>
          </p:cNvSpPr>
          <p:nvPr>
            <p:ph type="ftr" sz="quarter" idx="11"/>
          </p:nvPr>
        </p:nvSpPr>
        <p:spPr>
          <a:ln/>
        </p:spPr>
        <p:txBody>
          <a:bodyPr/>
          <a:lstStyle>
            <a:lvl1pPr>
              <a:defRPr/>
            </a:lvl1pPr>
          </a:lstStyle>
          <a:p>
            <a:pPr>
              <a:defRPr/>
            </a:pPr>
            <a:endParaRPr lang="en-US" altLang="zh-TW"/>
          </a:p>
        </p:txBody>
      </p:sp>
      <p:sp>
        <p:nvSpPr>
          <p:cNvPr id="6" name="Rectangle 6">
            <a:extLst>
              <a:ext uri="{FF2B5EF4-FFF2-40B4-BE49-F238E27FC236}">
                <a16:creationId xmlns:a16="http://schemas.microsoft.com/office/drawing/2014/main" id="{1E8BF680-25AB-43B7-A87A-AAF2426CEA83}"/>
              </a:ext>
            </a:extLst>
          </p:cNvPr>
          <p:cNvSpPr>
            <a:spLocks noGrp="1" noChangeArrowheads="1"/>
          </p:cNvSpPr>
          <p:nvPr>
            <p:ph type="sldNum" sz="quarter" idx="12"/>
          </p:nvPr>
        </p:nvSpPr>
        <p:spPr>
          <a:ln/>
        </p:spPr>
        <p:txBody>
          <a:bodyPr/>
          <a:lstStyle>
            <a:lvl1pPr>
              <a:defRPr/>
            </a:lvl1pPr>
          </a:lstStyle>
          <a:p>
            <a:fld id="{38909520-5D08-4EEA-B917-6A59948C37BD}" type="slidenum">
              <a:rPr lang="en-US" altLang="zh-TW"/>
              <a:pPr/>
              <a:t>‹#›</a:t>
            </a:fld>
            <a:endParaRPr lang="en-US" altLang="zh-TW"/>
          </a:p>
        </p:txBody>
      </p:sp>
    </p:spTree>
    <p:extLst>
      <p:ext uri="{BB962C8B-B14F-4D97-AF65-F5344CB8AC3E}">
        <p14:creationId xmlns:p14="http://schemas.microsoft.com/office/powerpoint/2010/main" val="321946974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457200" y="273050"/>
            <a:ext cx="3008313" cy="1162050"/>
          </a:xfrm>
        </p:spPr>
        <p:txBody>
          <a:bodyPr anchor="b"/>
          <a:lstStyle>
            <a:lvl1pPr algn="l">
              <a:defRPr sz="2000" b="1"/>
            </a:lvl1pPr>
          </a:lstStyle>
          <a:p>
            <a:r>
              <a:rPr lang="zh-TW" altLang="en-US"/>
              <a:t>按一下以編輯母片標題樣式</a:t>
            </a:r>
          </a:p>
        </p:txBody>
      </p:sp>
      <p:sp>
        <p:nvSpPr>
          <p:cNvPr id="3" name="內容版面配置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文字版面配置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a:t>按一下以編輯母片文字樣式</a:t>
            </a:r>
          </a:p>
        </p:txBody>
      </p:sp>
      <p:sp>
        <p:nvSpPr>
          <p:cNvPr id="5" name="Rectangle 4">
            <a:extLst>
              <a:ext uri="{FF2B5EF4-FFF2-40B4-BE49-F238E27FC236}">
                <a16:creationId xmlns:a16="http://schemas.microsoft.com/office/drawing/2014/main" id="{8F0E53CD-C280-4967-84A6-B110BEE9EC3B}"/>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6" name="Rectangle 5">
            <a:extLst>
              <a:ext uri="{FF2B5EF4-FFF2-40B4-BE49-F238E27FC236}">
                <a16:creationId xmlns:a16="http://schemas.microsoft.com/office/drawing/2014/main" id="{594CDF21-E72A-45C2-A164-7EAFCF851359}"/>
              </a:ext>
            </a:extLst>
          </p:cNvPr>
          <p:cNvSpPr>
            <a:spLocks noGrp="1" noChangeArrowheads="1"/>
          </p:cNvSpPr>
          <p:nvPr>
            <p:ph type="ftr" sz="quarter" idx="11"/>
          </p:nvPr>
        </p:nvSpPr>
        <p:spPr>
          <a:ln/>
        </p:spPr>
        <p:txBody>
          <a:bodyPr/>
          <a:lstStyle>
            <a:lvl1pPr>
              <a:defRPr/>
            </a:lvl1pPr>
          </a:lstStyle>
          <a:p>
            <a:pPr>
              <a:defRPr/>
            </a:pPr>
            <a:endParaRPr lang="en-US" altLang="zh-TW"/>
          </a:p>
        </p:txBody>
      </p:sp>
      <p:sp>
        <p:nvSpPr>
          <p:cNvPr id="7" name="Rectangle 6">
            <a:extLst>
              <a:ext uri="{FF2B5EF4-FFF2-40B4-BE49-F238E27FC236}">
                <a16:creationId xmlns:a16="http://schemas.microsoft.com/office/drawing/2014/main" id="{57316F7A-3189-4CE2-8E7B-C35F4AA91C7B}"/>
              </a:ext>
            </a:extLst>
          </p:cNvPr>
          <p:cNvSpPr>
            <a:spLocks noGrp="1" noChangeArrowheads="1"/>
          </p:cNvSpPr>
          <p:nvPr>
            <p:ph type="sldNum" sz="quarter" idx="12"/>
          </p:nvPr>
        </p:nvSpPr>
        <p:spPr>
          <a:ln/>
        </p:spPr>
        <p:txBody>
          <a:bodyPr/>
          <a:lstStyle>
            <a:lvl1pPr>
              <a:defRPr/>
            </a:lvl1pPr>
          </a:lstStyle>
          <a:p>
            <a:pPr>
              <a:defRPr/>
            </a:pPr>
            <a:fld id="{45FD4B45-79D1-4A7D-BDB6-BF1062B4DA39}" type="slidenum">
              <a:rPr lang="en-US" altLang="zh-TW"/>
              <a:pPr>
                <a:defRPr/>
              </a:pPr>
              <a:t>‹#›</a:t>
            </a:fld>
            <a:endParaRPr lang="en-US" altLang="zh-TW"/>
          </a:p>
        </p:txBody>
      </p:sp>
    </p:spTree>
    <p:extLst>
      <p:ext uri="{BB962C8B-B14F-4D97-AF65-F5344CB8AC3E}">
        <p14:creationId xmlns:p14="http://schemas.microsoft.com/office/powerpoint/2010/main" val="265534604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1792288" y="4800600"/>
            <a:ext cx="5486400" cy="566738"/>
          </a:xfrm>
        </p:spPr>
        <p:txBody>
          <a:bodyPr anchor="b"/>
          <a:lstStyle>
            <a:lvl1pPr algn="l">
              <a:defRPr sz="2000" b="1"/>
            </a:lvl1pPr>
          </a:lstStyle>
          <a:p>
            <a:r>
              <a:rPr lang="zh-TW" altLang="en-US"/>
              <a:t>按一下以編輯母片標題樣式</a:t>
            </a:r>
          </a:p>
        </p:txBody>
      </p:sp>
      <p:sp>
        <p:nvSpPr>
          <p:cNvPr id="3" name="圖片版面配置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TW" altLang="en-US" noProof="0"/>
          </a:p>
        </p:txBody>
      </p:sp>
      <p:sp>
        <p:nvSpPr>
          <p:cNvPr id="4" name="文字版面配置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a:t>按一下以編輯母片文字樣式</a:t>
            </a:r>
          </a:p>
        </p:txBody>
      </p:sp>
      <p:sp>
        <p:nvSpPr>
          <p:cNvPr id="5" name="Rectangle 4">
            <a:extLst>
              <a:ext uri="{FF2B5EF4-FFF2-40B4-BE49-F238E27FC236}">
                <a16:creationId xmlns:a16="http://schemas.microsoft.com/office/drawing/2014/main" id="{383388CA-0573-45D1-A517-B20DFCB2B7D9}"/>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6" name="Rectangle 5">
            <a:extLst>
              <a:ext uri="{FF2B5EF4-FFF2-40B4-BE49-F238E27FC236}">
                <a16:creationId xmlns:a16="http://schemas.microsoft.com/office/drawing/2014/main" id="{EA69F143-C875-4288-988B-542E28453140}"/>
              </a:ext>
            </a:extLst>
          </p:cNvPr>
          <p:cNvSpPr>
            <a:spLocks noGrp="1" noChangeArrowheads="1"/>
          </p:cNvSpPr>
          <p:nvPr>
            <p:ph type="ftr" sz="quarter" idx="11"/>
          </p:nvPr>
        </p:nvSpPr>
        <p:spPr>
          <a:ln/>
        </p:spPr>
        <p:txBody>
          <a:bodyPr/>
          <a:lstStyle>
            <a:lvl1pPr>
              <a:defRPr/>
            </a:lvl1pPr>
          </a:lstStyle>
          <a:p>
            <a:pPr>
              <a:defRPr/>
            </a:pPr>
            <a:endParaRPr lang="en-US" altLang="zh-TW"/>
          </a:p>
        </p:txBody>
      </p:sp>
      <p:sp>
        <p:nvSpPr>
          <p:cNvPr id="7" name="Rectangle 6">
            <a:extLst>
              <a:ext uri="{FF2B5EF4-FFF2-40B4-BE49-F238E27FC236}">
                <a16:creationId xmlns:a16="http://schemas.microsoft.com/office/drawing/2014/main" id="{F4C82513-1482-442C-BBD3-5B0B7D8176C5}"/>
              </a:ext>
            </a:extLst>
          </p:cNvPr>
          <p:cNvSpPr>
            <a:spLocks noGrp="1" noChangeArrowheads="1"/>
          </p:cNvSpPr>
          <p:nvPr>
            <p:ph type="sldNum" sz="quarter" idx="12"/>
          </p:nvPr>
        </p:nvSpPr>
        <p:spPr>
          <a:ln/>
        </p:spPr>
        <p:txBody>
          <a:bodyPr/>
          <a:lstStyle>
            <a:lvl1pPr>
              <a:defRPr/>
            </a:lvl1pPr>
          </a:lstStyle>
          <a:p>
            <a:pPr>
              <a:defRPr/>
            </a:pPr>
            <a:fld id="{537947DF-BC88-40C0-9353-24BDAEA45DE8}" type="slidenum">
              <a:rPr lang="en-US" altLang="zh-TW"/>
              <a:pPr>
                <a:defRPr/>
              </a:pPr>
              <a:t>‹#›</a:t>
            </a:fld>
            <a:endParaRPr lang="en-US" altLang="zh-TW"/>
          </a:p>
        </p:txBody>
      </p:sp>
    </p:spTree>
    <p:extLst>
      <p:ext uri="{BB962C8B-B14F-4D97-AF65-F5344CB8AC3E}">
        <p14:creationId xmlns:p14="http://schemas.microsoft.com/office/powerpoint/2010/main" val="32670458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直排文字版面配置區 2"/>
          <p:cNvSpPr>
            <a:spLocks noGrp="1"/>
          </p:cNvSpPr>
          <p:nvPr>
            <p:ph type="body" orient="vert" idx="1"/>
          </p:nvPr>
        </p:nvSpPr>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Rectangle 4">
            <a:extLst>
              <a:ext uri="{FF2B5EF4-FFF2-40B4-BE49-F238E27FC236}">
                <a16:creationId xmlns:a16="http://schemas.microsoft.com/office/drawing/2014/main" id="{EDD8ACC6-807A-49E8-9ECF-13CBA1ACB629}"/>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5" name="Rectangle 5">
            <a:extLst>
              <a:ext uri="{FF2B5EF4-FFF2-40B4-BE49-F238E27FC236}">
                <a16:creationId xmlns:a16="http://schemas.microsoft.com/office/drawing/2014/main" id="{D1BBF968-5610-4FA2-B40B-EB7AB4ECFC4E}"/>
              </a:ext>
            </a:extLst>
          </p:cNvPr>
          <p:cNvSpPr>
            <a:spLocks noGrp="1" noChangeArrowheads="1"/>
          </p:cNvSpPr>
          <p:nvPr>
            <p:ph type="ftr" sz="quarter" idx="11"/>
          </p:nvPr>
        </p:nvSpPr>
        <p:spPr>
          <a:ln/>
        </p:spPr>
        <p:txBody>
          <a:bodyPr/>
          <a:lstStyle>
            <a:lvl1pPr>
              <a:defRPr/>
            </a:lvl1pPr>
          </a:lstStyle>
          <a:p>
            <a:pPr>
              <a:defRPr/>
            </a:pPr>
            <a:endParaRPr lang="en-US" altLang="zh-TW"/>
          </a:p>
        </p:txBody>
      </p:sp>
      <p:sp>
        <p:nvSpPr>
          <p:cNvPr id="6" name="Rectangle 6">
            <a:extLst>
              <a:ext uri="{FF2B5EF4-FFF2-40B4-BE49-F238E27FC236}">
                <a16:creationId xmlns:a16="http://schemas.microsoft.com/office/drawing/2014/main" id="{247973E8-C92D-48E3-821D-4C92728F0D28}"/>
              </a:ext>
            </a:extLst>
          </p:cNvPr>
          <p:cNvSpPr>
            <a:spLocks noGrp="1" noChangeArrowheads="1"/>
          </p:cNvSpPr>
          <p:nvPr>
            <p:ph type="sldNum" sz="quarter" idx="12"/>
          </p:nvPr>
        </p:nvSpPr>
        <p:spPr>
          <a:ln/>
        </p:spPr>
        <p:txBody>
          <a:bodyPr/>
          <a:lstStyle>
            <a:lvl1pPr>
              <a:defRPr/>
            </a:lvl1pPr>
          </a:lstStyle>
          <a:p>
            <a:pPr>
              <a:defRPr/>
            </a:pPr>
            <a:fld id="{350875DF-0258-4B1E-AE58-D16AB59FAA1C}" type="slidenum">
              <a:rPr lang="en-US" altLang="zh-TW"/>
              <a:pPr>
                <a:defRPr/>
              </a:pPr>
              <a:t>‹#›</a:t>
            </a:fld>
            <a:endParaRPr lang="en-US" altLang="zh-TW"/>
          </a:p>
        </p:txBody>
      </p:sp>
    </p:spTree>
    <p:extLst>
      <p:ext uri="{BB962C8B-B14F-4D97-AF65-F5344CB8AC3E}">
        <p14:creationId xmlns:p14="http://schemas.microsoft.com/office/powerpoint/2010/main" val="428024694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6629400" y="274638"/>
            <a:ext cx="2057400" cy="5851525"/>
          </a:xfrm>
        </p:spPr>
        <p:txBody>
          <a:bodyPr vert="eaVert"/>
          <a:lstStyle/>
          <a:p>
            <a:r>
              <a:rPr lang="zh-TW" altLang="en-US"/>
              <a:t>按一下以編輯母片標題樣式</a:t>
            </a:r>
          </a:p>
        </p:txBody>
      </p:sp>
      <p:sp>
        <p:nvSpPr>
          <p:cNvPr id="3" name="直排文字版面配置區 2"/>
          <p:cNvSpPr>
            <a:spLocks noGrp="1"/>
          </p:cNvSpPr>
          <p:nvPr>
            <p:ph type="body" orient="vert" idx="1"/>
          </p:nvPr>
        </p:nvSpPr>
        <p:spPr>
          <a:xfrm>
            <a:off x="457200" y="274638"/>
            <a:ext cx="6019800" cy="5851525"/>
          </a:xfrm>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Rectangle 4">
            <a:extLst>
              <a:ext uri="{FF2B5EF4-FFF2-40B4-BE49-F238E27FC236}">
                <a16:creationId xmlns:a16="http://schemas.microsoft.com/office/drawing/2014/main" id="{C1B7CE2C-C4D3-4296-86BD-3CEC538103C9}"/>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5" name="Rectangle 5">
            <a:extLst>
              <a:ext uri="{FF2B5EF4-FFF2-40B4-BE49-F238E27FC236}">
                <a16:creationId xmlns:a16="http://schemas.microsoft.com/office/drawing/2014/main" id="{592A1A18-24EE-4687-84FE-BE52AC3A4ADD}"/>
              </a:ext>
            </a:extLst>
          </p:cNvPr>
          <p:cNvSpPr>
            <a:spLocks noGrp="1" noChangeArrowheads="1"/>
          </p:cNvSpPr>
          <p:nvPr>
            <p:ph type="ftr" sz="quarter" idx="11"/>
          </p:nvPr>
        </p:nvSpPr>
        <p:spPr>
          <a:ln/>
        </p:spPr>
        <p:txBody>
          <a:bodyPr/>
          <a:lstStyle>
            <a:lvl1pPr>
              <a:defRPr/>
            </a:lvl1pPr>
          </a:lstStyle>
          <a:p>
            <a:pPr>
              <a:defRPr/>
            </a:pPr>
            <a:endParaRPr lang="en-US" altLang="zh-TW"/>
          </a:p>
        </p:txBody>
      </p:sp>
      <p:sp>
        <p:nvSpPr>
          <p:cNvPr id="6" name="Rectangle 6">
            <a:extLst>
              <a:ext uri="{FF2B5EF4-FFF2-40B4-BE49-F238E27FC236}">
                <a16:creationId xmlns:a16="http://schemas.microsoft.com/office/drawing/2014/main" id="{921EB7C7-8865-4B33-B590-1AD14BA0FD52}"/>
              </a:ext>
            </a:extLst>
          </p:cNvPr>
          <p:cNvSpPr>
            <a:spLocks noGrp="1" noChangeArrowheads="1"/>
          </p:cNvSpPr>
          <p:nvPr>
            <p:ph type="sldNum" sz="quarter" idx="12"/>
          </p:nvPr>
        </p:nvSpPr>
        <p:spPr>
          <a:ln/>
        </p:spPr>
        <p:txBody>
          <a:bodyPr/>
          <a:lstStyle>
            <a:lvl1pPr>
              <a:defRPr/>
            </a:lvl1pPr>
          </a:lstStyle>
          <a:p>
            <a:pPr>
              <a:defRPr/>
            </a:pPr>
            <a:fld id="{B9C70BC3-87AB-427B-8EB5-B328C341088F}" type="slidenum">
              <a:rPr lang="en-US" altLang="zh-TW"/>
              <a:pPr>
                <a:defRPr/>
              </a:pPr>
              <a:t>‹#›</a:t>
            </a:fld>
            <a:endParaRPr lang="en-US" altLang="zh-TW"/>
          </a:p>
        </p:txBody>
      </p:sp>
    </p:spTree>
    <p:extLst>
      <p:ext uri="{BB962C8B-B14F-4D97-AF65-F5344CB8AC3E}">
        <p14:creationId xmlns:p14="http://schemas.microsoft.com/office/powerpoint/2010/main" val="3345724119"/>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xAndObj" preserve="1">
  <p:cSld name="標題，文字及物件">
    <p:spTree>
      <p:nvGrpSpPr>
        <p:cNvPr id="1" name=""/>
        <p:cNvGrpSpPr/>
        <p:nvPr/>
      </p:nvGrpSpPr>
      <p:grpSpPr>
        <a:xfrm>
          <a:off x="0" y="0"/>
          <a:ext cx="0" cy="0"/>
          <a:chOff x="0" y="0"/>
          <a:chExt cx="0" cy="0"/>
        </a:xfrm>
      </p:grpSpPr>
      <p:sp>
        <p:nvSpPr>
          <p:cNvPr id="2" name="標題 1"/>
          <p:cNvSpPr>
            <a:spLocks noGrp="1"/>
          </p:cNvSpPr>
          <p:nvPr>
            <p:ph type="title"/>
          </p:nvPr>
        </p:nvSpPr>
        <p:spPr>
          <a:xfrm>
            <a:off x="457200" y="274638"/>
            <a:ext cx="8229600" cy="1143000"/>
          </a:xfrm>
        </p:spPr>
        <p:txBody>
          <a:bodyPr/>
          <a:lstStyle/>
          <a:p>
            <a:r>
              <a:rPr lang="zh-TW" altLang="en-US"/>
              <a:t>按一下以編輯母片標題樣式</a:t>
            </a:r>
          </a:p>
        </p:txBody>
      </p:sp>
      <p:sp>
        <p:nvSpPr>
          <p:cNvPr id="3" name="文字版面配置區 2"/>
          <p:cNvSpPr>
            <a:spLocks noGrp="1"/>
          </p:cNvSpPr>
          <p:nvPr>
            <p:ph type="body" sz="half" idx="1"/>
          </p:nvPr>
        </p:nvSpPr>
        <p:spPr>
          <a:xfrm>
            <a:off x="457200" y="1600200"/>
            <a:ext cx="4038600" cy="4525963"/>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內容版面配置區 3"/>
          <p:cNvSpPr>
            <a:spLocks noGrp="1"/>
          </p:cNvSpPr>
          <p:nvPr>
            <p:ph sz="half" idx="2"/>
          </p:nvPr>
        </p:nvSpPr>
        <p:spPr>
          <a:xfrm>
            <a:off x="4648200" y="1600200"/>
            <a:ext cx="4038600" cy="4525963"/>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Rectangle 4">
            <a:extLst>
              <a:ext uri="{FF2B5EF4-FFF2-40B4-BE49-F238E27FC236}">
                <a16:creationId xmlns:a16="http://schemas.microsoft.com/office/drawing/2014/main" id="{5C21496E-CFB8-41B2-99FF-209219A0CF77}"/>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6" name="Rectangle 5">
            <a:extLst>
              <a:ext uri="{FF2B5EF4-FFF2-40B4-BE49-F238E27FC236}">
                <a16:creationId xmlns:a16="http://schemas.microsoft.com/office/drawing/2014/main" id="{2CAF5126-36A8-4015-8F44-4312344D5497}"/>
              </a:ext>
            </a:extLst>
          </p:cNvPr>
          <p:cNvSpPr>
            <a:spLocks noGrp="1" noChangeArrowheads="1"/>
          </p:cNvSpPr>
          <p:nvPr>
            <p:ph type="ftr" sz="quarter" idx="11"/>
          </p:nvPr>
        </p:nvSpPr>
        <p:spPr>
          <a:ln/>
        </p:spPr>
        <p:txBody>
          <a:bodyPr/>
          <a:lstStyle>
            <a:lvl1pPr>
              <a:defRPr/>
            </a:lvl1pPr>
          </a:lstStyle>
          <a:p>
            <a:pPr>
              <a:defRPr/>
            </a:pPr>
            <a:endParaRPr lang="en-US" altLang="zh-TW"/>
          </a:p>
        </p:txBody>
      </p:sp>
      <p:sp>
        <p:nvSpPr>
          <p:cNvPr id="7" name="Rectangle 6">
            <a:extLst>
              <a:ext uri="{FF2B5EF4-FFF2-40B4-BE49-F238E27FC236}">
                <a16:creationId xmlns:a16="http://schemas.microsoft.com/office/drawing/2014/main" id="{1A636E4B-755D-4F63-AACA-D6D303B1EFE5}"/>
              </a:ext>
            </a:extLst>
          </p:cNvPr>
          <p:cNvSpPr>
            <a:spLocks noGrp="1" noChangeArrowheads="1"/>
          </p:cNvSpPr>
          <p:nvPr>
            <p:ph type="sldNum" sz="quarter" idx="12"/>
          </p:nvPr>
        </p:nvSpPr>
        <p:spPr>
          <a:ln/>
        </p:spPr>
        <p:txBody>
          <a:bodyPr/>
          <a:lstStyle>
            <a:lvl1pPr>
              <a:defRPr/>
            </a:lvl1pPr>
          </a:lstStyle>
          <a:p>
            <a:pPr>
              <a:defRPr/>
            </a:pPr>
            <a:fld id="{A9776579-D0D8-41F4-9A27-2FEDCB48679C}" type="slidenum">
              <a:rPr lang="en-US" altLang="zh-TW"/>
              <a:pPr>
                <a:defRPr/>
              </a:pPr>
              <a:t>‹#›</a:t>
            </a:fld>
            <a:endParaRPr lang="en-US" altLang="zh-TW"/>
          </a:p>
        </p:txBody>
      </p:sp>
    </p:spTree>
    <p:extLst>
      <p:ext uri="{BB962C8B-B14F-4D97-AF65-F5344CB8AC3E}">
        <p14:creationId xmlns:p14="http://schemas.microsoft.com/office/powerpoint/2010/main" val="949663725"/>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標題 1"/>
          <p:cNvSpPr>
            <a:spLocks noGrp="1"/>
          </p:cNvSpPr>
          <p:nvPr>
            <p:ph type="ctrTitle"/>
          </p:nvPr>
        </p:nvSpPr>
        <p:spPr>
          <a:xfrm>
            <a:off x="685800" y="2130425"/>
            <a:ext cx="7772400" cy="1470025"/>
          </a:xfrm>
        </p:spPr>
        <p:txBody>
          <a:bodyPr/>
          <a:lstStyle/>
          <a:p>
            <a:r>
              <a:rPr lang="zh-TW" altLang="en-US"/>
              <a:t>按一下以編輯母片標題樣式</a:t>
            </a:r>
          </a:p>
        </p:txBody>
      </p:sp>
      <p:sp>
        <p:nvSpPr>
          <p:cNvPr id="3" name="副標題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TW" altLang="en-US"/>
              <a:t>按一下以編輯母片副標題樣式</a:t>
            </a:r>
          </a:p>
        </p:txBody>
      </p:sp>
      <p:sp>
        <p:nvSpPr>
          <p:cNvPr id="4" name="Rectangle 4">
            <a:extLst>
              <a:ext uri="{FF2B5EF4-FFF2-40B4-BE49-F238E27FC236}">
                <a16:creationId xmlns:a16="http://schemas.microsoft.com/office/drawing/2014/main" id="{2C0CDCD5-D5E2-4CE3-A3C6-170DE79472E9}"/>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5" name="Rectangle 5">
            <a:extLst>
              <a:ext uri="{FF2B5EF4-FFF2-40B4-BE49-F238E27FC236}">
                <a16:creationId xmlns:a16="http://schemas.microsoft.com/office/drawing/2014/main" id="{00C51A3D-E9ED-4782-AB80-6BD26AE8D830}"/>
              </a:ext>
            </a:extLst>
          </p:cNvPr>
          <p:cNvSpPr>
            <a:spLocks noGrp="1" noChangeArrowheads="1"/>
          </p:cNvSpPr>
          <p:nvPr>
            <p:ph type="ftr" sz="quarter" idx="11"/>
          </p:nvPr>
        </p:nvSpPr>
        <p:spPr>
          <a:ln/>
        </p:spPr>
        <p:txBody>
          <a:bodyPr/>
          <a:lstStyle>
            <a:lvl1pPr>
              <a:defRPr/>
            </a:lvl1pPr>
          </a:lstStyle>
          <a:p>
            <a:pPr>
              <a:defRPr/>
            </a:pPr>
            <a:endParaRPr lang="en-US" altLang="zh-TW"/>
          </a:p>
        </p:txBody>
      </p:sp>
      <p:sp>
        <p:nvSpPr>
          <p:cNvPr id="6" name="Rectangle 6">
            <a:extLst>
              <a:ext uri="{FF2B5EF4-FFF2-40B4-BE49-F238E27FC236}">
                <a16:creationId xmlns:a16="http://schemas.microsoft.com/office/drawing/2014/main" id="{254DEE6A-62DC-4600-B4DA-68F78EF7E601}"/>
              </a:ext>
            </a:extLst>
          </p:cNvPr>
          <p:cNvSpPr>
            <a:spLocks noGrp="1" noChangeArrowheads="1"/>
          </p:cNvSpPr>
          <p:nvPr>
            <p:ph type="sldNum" sz="quarter" idx="12"/>
          </p:nvPr>
        </p:nvSpPr>
        <p:spPr>
          <a:ln/>
        </p:spPr>
        <p:txBody>
          <a:bodyPr/>
          <a:lstStyle>
            <a:lvl1pPr>
              <a:defRPr/>
            </a:lvl1pPr>
          </a:lstStyle>
          <a:p>
            <a:pPr>
              <a:defRPr/>
            </a:pPr>
            <a:fld id="{C1ACFB33-66AE-4761-AA9F-3D0EF35FB7A3}" type="slidenum">
              <a:rPr lang="en-US" altLang="zh-TW"/>
              <a:pPr>
                <a:defRPr/>
              </a:pPr>
              <a:t>‹#›</a:t>
            </a:fld>
            <a:endParaRPr lang="en-US" altLang="zh-TW" dirty="0"/>
          </a:p>
        </p:txBody>
      </p:sp>
    </p:spTree>
    <p:extLst>
      <p:ext uri="{BB962C8B-B14F-4D97-AF65-F5344CB8AC3E}">
        <p14:creationId xmlns:p14="http://schemas.microsoft.com/office/powerpoint/2010/main" val="94965832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內容版面配置區 2"/>
          <p:cNvSpPr>
            <a:spLocks noGrp="1"/>
          </p:cNvSpPr>
          <p:nvPr>
            <p:ph idx="1"/>
          </p:nvPr>
        </p:nvSpPr>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Rectangle 4">
            <a:extLst>
              <a:ext uri="{FF2B5EF4-FFF2-40B4-BE49-F238E27FC236}">
                <a16:creationId xmlns:a16="http://schemas.microsoft.com/office/drawing/2014/main" id="{7B935400-DEE6-4E73-9D6E-6A352BD7F6C6}"/>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5" name="Rectangle 5">
            <a:extLst>
              <a:ext uri="{FF2B5EF4-FFF2-40B4-BE49-F238E27FC236}">
                <a16:creationId xmlns:a16="http://schemas.microsoft.com/office/drawing/2014/main" id="{FD30E48A-0600-4651-822A-0E4D0DF5B9E2}"/>
              </a:ext>
            </a:extLst>
          </p:cNvPr>
          <p:cNvSpPr>
            <a:spLocks noGrp="1" noChangeArrowheads="1"/>
          </p:cNvSpPr>
          <p:nvPr>
            <p:ph type="ftr" sz="quarter" idx="11"/>
          </p:nvPr>
        </p:nvSpPr>
        <p:spPr>
          <a:ln/>
        </p:spPr>
        <p:txBody>
          <a:bodyPr/>
          <a:lstStyle>
            <a:lvl1pPr>
              <a:defRPr/>
            </a:lvl1pPr>
          </a:lstStyle>
          <a:p>
            <a:pPr>
              <a:defRPr/>
            </a:pPr>
            <a:endParaRPr lang="en-US" altLang="zh-TW"/>
          </a:p>
        </p:txBody>
      </p:sp>
      <p:sp>
        <p:nvSpPr>
          <p:cNvPr id="6" name="Rectangle 6">
            <a:extLst>
              <a:ext uri="{FF2B5EF4-FFF2-40B4-BE49-F238E27FC236}">
                <a16:creationId xmlns:a16="http://schemas.microsoft.com/office/drawing/2014/main" id="{7046F01D-6908-4DCB-A59C-B34B94134C9C}"/>
              </a:ext>
            </a:extLst>
          </p:cNvPr>
          <p:cNvSpPr>
            <a:spLocks noGrp="1" noChangeArrowheads="1"/>
          </p:cNvSpPr>
          <p:nvPr>
            <p:ph type="sldNum" sz="quarter" idx="12"/>
          </p:nvPr>
        </p:nvSpPr>
        <p:spPr>
          <a:ln/>
        </p:spPr>
        <p:txBody>
          <a:bodyPr/>
          <a:lstStyle>
            <a:lvl1pPr>
              <a:defRPr/>
            </a:lvl1pPr>
          </a:lstStyle>
          <a:p>
            <a:pPr>
              <a:defRPr/>
            </a:pPr>
            <a:fld id="{2C6898D9-6D34-427B-A175-3F8F79533FE7}" type="slidenum">
              <a:rPr lang="en-US" altLang="zh-TW"/>
              <a:pPr>
                <a:defRPr/>
              </a:pPr>
              <a:t>‹#›</a:t>
            </a:fld>
            <a:endParaRPr lang="en-US" altLang="zh-TW" dirty="0"/>
          </a:p>
        </p:txBody>
      </p:sp>
    </p:spTree>
    <p:extLst>
      <p:ext uri="{BB962C8B-B14F-4D97-AF65-F5344CB8AC3E}">
        <p14:creationId xmlns:p14="http://schemas.microsoft.com/office/powerpoint/2010/main" val="3692036165"/>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secHead" preserve="1">
  <p:cSld name="區段標題">
    <p:spTree>
      <p:nvGrpSpPr>
        <p:cNvPr id="1" name=""/>
        <p:cNvGrpSpPr/>
        <p:nvPr/>
      </p:nvGrpSpPr>
      <p:grpSpPr>
        <a:xfrm>
          <a:off x="0" y="0"/>
          <a:ext cx="0" cy="0"/>
          <a:chOff x="0" y="0"/>
          <a:chExt cx="0" cy="0"/>
        </a:xfrm>
      </p:grpSpPr>
      <p:sp>
        <p:nvSpPr>
          <p:cNvPr id="2" name="標題 1"/>
          <p:cNvSpPr>
            <a:spLocks noGrp="1"/>
          </p:cNvSpPr>
          <p:nvPr>
            <p:ph type="title"/>
          </p:nvPr>
        </p:nvSpPr>
        <p:spPr>
          <a:xfrm>
            <a:off x="722313" y="4406900"/>
            <a:ext cx="7772400" cy="1362075"/>
          </a:xfrm>
        </p:spPr>
        <p:txBody>
          <a:bodyPr anchor="t"/>
          <a:lstStyle>
            <a:lvl1pPr algn="l">
              <a:defRPr sz="4000" b="1" cap="all"/>
            </a:lvl1pPr>
          </a:lstStyle>
          <a:p>
            <a:r>
              <a:rPr lang="zh-TW" altLang="en-US"/>
              <a:t>按一下以編輯母片標題樣式</a:t>
            </a:r>
          </a:p>
        </p:txBody>
      </p:sp>
      <p:sp>
        <p:nvSpPr>
          <p:cNvPr id="3" name="文字版面配置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TW" altLang="en-US"/>
              <a:t>按一下以編輯母片文字樣式</a:t>
            </a:r>
          </a:p>
        </p:txBody>
      </p:sp>
      <p:sp>
        <p:nvSpPr>
          <p:cNvPr id="4" name="Rectangle 4">
            <a:extLst>
              <a:ext uri="{FF2B5EF4-FFF2-40B4-BE49-F238E27FC236}">
                <a16:creationId xmlns:a16="http://schemas.microsoft.com/office/drawing/2014/main" id="{3C8C40A9-0042-468A-9DE6-03F7A61E34A9}"/>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5" name="Rectangle 5">
            <a:extLst>
              <a:ext uri="{FF2B5EF4-FFF2-40B4-BE49-F238E27FC236}">
                <a16:creationId xmlns:a16="http://schemas.microsoft.com/office/drawing/2014/main" id="{9ACDCFD2-752C-4B66-9D4D-B7234703E5AC}"/>
              </a:ext>
            </a:extLst>
          </p:cNvPr>
          <p:cNvSpPr>
            <a:spLocks noGrp="1" noChangeArrowheads="1"/>
          </p:cNvSpPr>
          <p:nvPr>
            <p:ph type="ftr" sz="quarter" idx="11"/>
          </p:nvPr>
        </p:nvSpPr>
        <p:spPr>
          <a:ln/>
        </p:spPr>
        <p:txBody>
          <a:bodyPr/>
          <a:lstStyle>
            <a:lvl1pPr>
              <a:defRPr/>
            </a:lvl1pPr>
          </a:lstStyle>
          <a:p>
            <a:pPr>
              <a:defRPr/>
            </a:pPr>
            <a:endParaRPr lang="en-US" altLang="zh-TW"/>
          </a:p>
        </p:txBody>
      </p:sp>
      <p:sp>
        <p:nvSpPr>
          <p:cNvPr id="6" name="Rectangle 6">
            <a:extLst>
              <a:ext uri="{FF2B5EF4-FFF2-40B4-BE49-F238E27FC236}">
                <a16:creationId xmlns:a16="http://schemas.microsoft.com/office/drawing/2014/main" id="{2C4830C6-23FD-4551-B3E4-4DF5337C4643}"/>
              </a:ext>
            </a:extLst>
          </p:cNvPr>
          <p:cNvSpPr>
            <a:spLocks noGrp="1" noChangeArrowheads="1"/>
          </p:cNvSpPr>
          <p:nvPr>
            <p:ph type="sldNum" sz="quarter" idx="12"/>
          </p:nvPr>
        </p:nvSpPr>
        <p:spPr>
          <a:ln/>
        </p:spPr>
        <p:txBody>
          <a:bodyPr/>
          <a:lstStyle>
            <a:lvl1pPr>
              <a:defRPr/>
            </a:lvl1pPr>
          </a:lstStyle>
          <a:p>
            <a:pPr>
              <a:defRPr/>
            </a:pPr>
            <a:fld id="{DE256AE6-53BA-4AD1-96BE-CBD8E317ED01}" type="slidenum">
              <a:rPr lang="en-US" altLang="zh-TW"/>
              <a:pPr>
                <a:defRPr/>
              </a:pPr>
              <a:t>‹#›</a:t>
            </a:fld>
            <a:endParaRPr lang="en-US" altLang="zh-TW" dirty="0"/>
          </a:p>
        </p:txBody>
      </p:sp>
    </p:spTree>
    <p:extLst>
      <p:ext uri="{BB962C8B-B14F-4D97-AF65-F5344CB8AC3E}">
        <p14:creationId xmlns:p14="http://schemas.microsoft.com/office/powerpoint/2010/main" val="761446550"/>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內容版面配置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內容版面配置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Rectangle 4">
            <a:extLst>
              <a:ext uri="{FF2B5EF4-FFF2-40B4-BE49-F238E27FC236}">
                <a16:creationId xmlns:a16="http://schemas.microsoft.com/office/drawing/2014/main" id="{B97CA4D6-D06E-4ABC-8D20-758F5AD204DF}"/>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6" name="Rectangle 5">
            <a:extLst>
              <a:ext uri="{FF2B5EF4-FFF2-40B4-BE49-F238E27FC236}">
                <a16:creationId xmlns:a16="http://schemas.microsoft.com/office/drawing/2014/main" id="{A9247F37-2294-4564-A5FA-B766B8A1A7A5}"/>
              </a:ext>
            </a:extLst>
          </p:cNvPr>
          <p:cNvSpPr>
            <a:spLocks noGrp="1" noChangeArrowheads="1"/>
          </p:cNvSpPr>
          <p:nvPr>
            <p:ph type="ftr" sz="quarter" idx="11"/>
          </p:nvPr>
        </p:nvSpPr>
        <p:spPr>
          <a:ln/>
        </p:spPr>
        <p:txBody>
          <a:bodyPr/>
          <a:lstStyle>
            <a:lvl1pPr>
              <a:defRPr/>
            </a:lvl1pPr>
          </a:lstStyle>
          <a:p>
            <a:pPr>
              <a:defRPr/>
            </a:pPr>
            <a:endParaRPr lang="en-US" altLang="zh-TW"/>
          </a:p>
        </p:txBody>
      </p:sp>
      <p:sp>
        <p:nvSpPr>
          <p:cNvPr id="7" name="Rectangle 6">
            <a:extLst>
              <a:ext uri="{FF2B5EF4-FFF2-40B4-BE49-F238E27FC236}">
                <a16:creationId xmlns:a16="http://schemas.microsoft.com/office/drawing/2014/main" id="{84C5F699-42FA-4199-9AD9-B62E938FA155}"/>
              </a:ext>
            </a:extLst>
          </p:cNvPr>
          <p:cNvSpPr>
            <a:spLocks noGrp="1" noChangeArrowheads="1"/>
          </p:cNvSpPr>
          <p:nvPr>
            <p:ph type="sldNum" sz="quarter" idx="12"/>
          </p:nvPr>
        </p:nvSpPr>
        <p:spPr>
          <a:ln/>
        </p:spPr>
        <p:txBody>
          <a:bodyPr/>
          <a:lstStyle>
            <a:lvl1pPr>
              <a:defRPr/>
            </a:lvl1pPr>
          </a:lstStyle>
          <a:p>
            <a:pPr>
              <a:defRPr/>
            </a:pPr>
            <a:fld id="{DC162906-E67E-42C7-8B51-4369FA010975}" type="slidenum">
              <a:rPr lang="en-US" altLang="zh-TW"/>
              <a:pPr>
                <a:defRPr/>
              </a:pPr>
              <a:t>‹#›</a:t>
            </a:fld>
            <a:endParaRPr lang="en-US" altLang="zh-TW" dirty="0"/>
          </a:p>
        </p:txBody>
      </p:sp>
    </p:spTree>
    <p:extLst>
      <p:ext uri="{BB962C8B-B14F-4D97-AF65-F5344CB8AC3E}">
        <p14:creationId xmlns:p14="http://schemas.microsoft.com/office/powerpoint/2010/main" val="3481004875"/>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lvl1pPr>
              <a:defRPr/>
            </a:lvl1pPr>
          </a:lstStyle>
          <a:p>
            <a:r>
              <a:rPr lang="zh-TW" altLang="en-US"/>
              <a:t>按一下以編輯母片標題樣式</a:t>
            </a:r>
          </a:p>
        </p:txBody>
      </p:sp>
      <p:sp>
        <p:nvSpPr>
          <p:cNvPr id="3" name="文字版面配置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4" name="內容版面配置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文字版面配置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6" name="內容版面配置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7" name="Rectangle 4">
            <a:extLst>
              <a:ext uri="{FF2B5EF4-FFF2-40B4-BE49-F238E27FC236}">
                <a16:creationId xmlns:a16="http://schemas.microsoft.com/office/drawing/2014/main" id="{119B05F9-768D-4393-9467-5B17D4D79B9C}"/>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8" name="Rectangle 5">
            <a:extLst>
              <a:ext uri="{FF2B5EF4-FFF2-40B4-BE49-F238E27FC236}">
                <a16:creationId xmlns:a16="http://schemas.microsoft.com/office/drawing/2014/main" id="{51315398-8CF6-4C64-BE9F-A1FE8764FE20}"/>
              </a:ext>
            </a:extLst>
          </p:cNvPr>
          <p:cNvSpPr>
            <a:spLocks noGrp="1" noChangeArrowheads="1"/>
          </p:cNvSpPr>
          <p:nvPr>
            <p:ph type="ftr" sz="quarter" idx="11"/>
          </p:nvPr>
        </p:nvSpPr>
        <p:spPr>
          <a:ln/>
        </p:spPr>
        <p:txBody>
          <a:bodyPr/>
          <a:lstStyle>
            <a:lvl1pPr>
              <a:defRPr/>
            </a:lvl1pPr>
          </a:lstStyle>
          <a:p>
            <a:pPr>
              <a:defRPr/>
            </a:pPr>
            <a:endParaRPr lang="en-US" altLang="zh-TW"/>
          </a:p>
        </p:txBody>
      </p:sp>
      <p:sp>
        <p:nvSpPr>
          <p:cNvPr id="9" name="Rectangle 6">
            <a:extLst>
              <a:ext uri="{FF2B5EF4-FFF2-40B4-BE49-F238E27FC236}">
                <a16:creationId xmlns:a16="http://schemas.microsoft.com/office/drawing/2014/main" id="{5CF6EF85-0F1E-494C-80D7-D262F1847E75}"/>
              </a:ext>
            </a:extLst>
          </p:cNvPr>
          <p:cNvSpPr>
            <a:spLocks noGrp="1" noChangeArrowheads="1"/>
          </p:cNvSpPr>
          <p:nvPr>
            <p:ph type="sldNum" sz="quarter" idx="12"/>
          </p:nvPr>
        </p:nvSpPr>
        <p:spPr>
          <a:ln/>
        </p:spPr>
        <p:txBody>
          <a:bodyPr/>
          <a:lstStyle>
            <a:lvl1pPr>
              <a:defRPr/>
            </a:lvl1pPr>
          </a:lstStyle>
          <a:p>
            <a:pPr>
              <a:defRPr/>
            </a:pPr>
            <a:fld id="{D9D2F170-E9EA-47C9-8509-C494A7C34CCA}" type="slidenum">
              <a:rPr lang="en-US" altLang="zh-TW"/>
              <a:pPr>
                <a:defRPr/>
              </a:pPr>
              <a:t>‹#›</a:t>
            </a:fld>
            <a:endParaRPr lang="en-US" altLang="zh-TW" dirty="0"/>
          </a:p>
        </p:txBody>
      </p:sp>
    </p:spTree>
    <p:extLst>
      <p:ext uri="{BB962C8B-B14F-4D97-AF65-F5344CB8AC3E}">
        <p14:creationId xmlns:p14="http://schemas.microsoft.com/office/powerpoint/2010/main" val="32457269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區段標題">
    <p:spTree>
      <p:nvGrpSpPr>
        <p:cNvPr id="1" name=""/>
        <p:cNvGrpSpPr/>
        <p:nvPr/>
      </p:nvGrpSpPr>
      <p:grpSpPr>
        <a:xfrm>
          <a:off x="0" y="0"/>
          <a:ext cx="0" cy="0"/>
          <a:chOff x="0" y="0"/>
          <a:chExt cx="0" cy="0"/>
        </a:xfrm>
      </p:grpSpPr>
      <p:sp>
        <p:nvSpPr>
          <p:cNvPr id="2" name="標題 1"/>
          <p:cNvSpPr>
            <a:spLocks noGrp="1"/>
          </p:cNvSpPr>
          <p:nvPr>
            <p:ph type="title"/>
          </p:nvPr>
        </p:nvSpPr>
        <p:spPr>
          <a:xfrm>
            <a:off x="722313" y="4406900"/>
            <a:ext cx="7772400" cy="1362075"/>
          </a:xfrm>
        </p:spPr>
        <p:txBody>
          <a:bodyPr anchor="t"/>
          <a:lstStyle>
            <a:lvl1pPr algn="l">
              <a:defRPr sz="4000" b="1" cap="all"/>
            </a:lvl1pPr>
          </a:lstStyle>
          <a:p>
            <a:r>
              <a:rPr lang="zh-TW" altLang="en-US"/>
              <a:t>按一下以編輯母片標題樣式</a:t>
            </a:r>
          </a:p>
        </p:txBody>
      </p:sp>
      <p:sp>
        <p:nvSpPr>
          <p:cNvPr id="3" name="文字版面配置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TW" altLang="en-US"/>
              <a:t>按一下以編輯母片文字樣式</a:t>
            </a:r>
          </a:p>
        </p:txBody>
      </p:sp>
      <p:sp>
        <p:nvSpPr>
          <p:cNvPr id="4" name="Rectangle 4">
            <a:extLst>
              <a:ext uri="{FF2B5EF4-FFF2-40B4-BE49-F238E27FC236}">
                <a16:creationId xmlns:a16="http://schemas.microsoft.com/office/drawing/2014/main" id="{06409627-6BD5-4314-9E1E-D18584C2BAC6}"/>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5" name="Rectangle 5">
            <a:extLst>
              <a:ext uri="{FF2B5EF4-FFF2-40B4-BE49-F238E27FC236}">
                <a16:creationId xmlns:a16="http://schemas.microsoft.com/office/drawing/2014/main" id="{6BD1EF38-E3B7-46A4-B80C-2F1222D14FA1}"/>
              </a:ext>
            </a:extLst>
          </p:cNvPr>
          <p:cNvSpPr>
            <a:spLocks noGrp="1" noChangeArrowheads="1"/>
          </p:cNvSpPr>
          <p:nvPr>
            <p:ph type="ftr" sz="quarter" idx="11"/>
          </p:nvPr>
        </p:nvSpPr>
        <p:spPr>
          <a:ln/>
        </p:spPr>
        <p:txBody>
          <a:bodyPr/>
          <a:lstStyle>
            <a:lvl1pPr>
              <a:defRPr/>
            </a:lvl1pPr>
          </a:lstStyle>
          <a:p>
            <a:pPr>
              <a:defRPr/>
            </a:pPr>
            <a:endParaRPr lang="en-US" altLang="zh-TW"/>
          </a:p>
        </p:txBody>
      </p:sp>
      <p:sp>
        <p:nvSpPr>
          <p:cNvPr id="6" name="Rectangle 6">
            <a:extLst>
              <a:ext uri="{FF2B5EF4-FFF2-40B4-BE49-F238E27FC236}">
                <a16:creationId xmlns:a16="http://schemas.microsoft.com/office/drawing/2014/main" id="{899F67AB-5564-442C-A050-1915E1C721E7}"/>
              </a:ext>
            </a:extLst>
          </p:cNvPr>
          <p:cNvSpPr>
            <a:spLocks noGrp="1" noChangeArrowheads="1"/>
          </p:cNvSpPr>
          <p:nvPr>
            <p:ph type="sldNum" sz="quarter" idx="12"/>
          </p:nvPr>
        </p:nvSpPr>
        <p:spPr>
          <a:ln/>
        </p:spPr>
        <p:txBody>
          <a:bodyPr/>
          <a:lstStyle>
            <a:lvl1pPr>
              <a:defRPr/>
            </a:lvl1pPr>
          </a:lstStyle>
          <a:p>
            <a:fld id="{2973C09F-C630-4253-95B7-64CE41D1C284}" type="slidenum">
              <a:rPr lang="en-US" altLang="zh-TW"/>
              <a:pPr/>
              <a:t>‹#›</a:t>
            </a:fld>
            <a:endParaRPr lang="en-US" altLang="zh-TW"/>
          </a:p>
        </p:txBody>
      </p:sp>
    </p:spTree>
    <p:extLst>
      <p:ext uri="{BB962C8B-B14F-4D97-AF65-F5344CB8AC3E}">
        <p14:creationId xmlns:p14="http://schemas.microsoft.com/office/powerpoint/2010/main" val="315728444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Rectangle 4">
            <a:extLst>
              <a:ext uri="{FF2B5EF4-FFF2-40B4-BE49-F238E27FC236}">
                <a16:creationId xmlns:a16="http://schemas.microsoft.com/office/drawing/2014/main" id="{6E3B0323-734E-434D-8F60-96E47466DFA2}"/>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4" name="Rectangle 5">
            <a:extLst>
              <a:ext uri="{FF2B5EF4-FFF2-40B4-BE49-F238E27FC236}">
                <a16:creationId xmlns:a16="http://schemas.microsoft.com/office/drawing/2014/main" id="{5873FDC4-BF83-412F-B448-EA14B4AD4674}"/>
              </a:ext>
            </a:extLst>
          </p:cNvPr>
          <p:cNvSpPr>
            <a:spLocks noGrp="1" noChangeArrowheads="1"/>
          </p:cNvSpPr>
          <p:nvPr>
            <p:ph type="ftr" sz="quarter" idx="11"/>
          </p:nvPr>
        </p:nvSpPr>
        <p:spPr>
          <a:ln/>
        </p:spPr>
        <p:txBody>
          <a:bodyPr/>
          <a:lstStyle>
            <a:lvl1pPr>
              <a:defRPr/>
            </a:lvl1pPr>
          </a:lstStyle>
          <a:p>
            <a:pPr>
              <a:defRPr/>
            </a:pPr>
            <a:endParaRPr lang="en-US" altLang="zh-TW"/>
          </a:p>
        </p:txBody>
      </p:sp>
      <p:sp>
        <p:nvSpPr>
          <p:cNvPr id="5" name="Rectangle 6">
            <a:extLst>
              <a:ext uri="{FF2B5EF4-FFF2-40B4-BE49-F238E27FC236}">
                <a16:creationId xmlns:a16="http://schemas.microsoft.com/office/drawing/2014/main" id="{3EAF4A78-349B-4809-AAFD-2A7AA42A1B0E}"/>
              </a:ext>
            </a:extLst>
          </p:cNvPr>
          <p:cNvSpPr>
            <a:spLocks noGrp="1" noChangeArrowheads="1"/>
          </p:cNvSpPr>
          <p:nvPr>
            <p:ph type="sldNum" sz="quarter" idx="12"/>
          </p:nvPr>
        </p:nvSpPr>
        <p:spPr>
          <a:ln/>
        </p:spPr>
        <p:txBody>
          <a:bodyPr/>
          <a:lstStyle>
            <a:lvl1pPr>
              <a:defRPr/>
            </a:lvl1pPr>
          </a:lstStyle>
          <a:p>
            <a:pPr>
              <a:defRPr/>
            </a:pPr>
            <a:fld id="{DED68D50-6BC1-4D0C-B3E8-65A44DD2B5FD}" type="slidenum">
              <a:rPr lang="en-US" altLang="zh-TW"/>
              <a:pPr>
                <a:defRPr/>
              </a:pPr>
              <a:t>‹#›</a:t>
            </a:fld>
            <a:endParaRPr lang="en-US" altLang="zh-TW" dirty="0"/>
          </a:p>
        </p:txBody>
      </p:sp>
    </p:spTree>
    <p:extLst>
      <p:ext uri="{BB962C8B-B14F-4D97-AF65-F5344CB8AC3E}">
        <p14:creationId xmlns:p14="http://schemas.microsoft.com/office/powerpoint/2010/main" val="3278179327"/>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8EED0D9D-BC01-4C03-B58A-4B0908F268CF}"/>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3" name="Rectangle 5">
            <a:extLst>
              <a:ext uri="{FF2B5EF4-FFF2-40B4-BE49-F238E27FC236}">
                <a16:creationId xmlns:a16="http://schemas.microsoft.com/office/drawing/2014/main" id="{D30BAA7C-8985-4094-9D2E-8BEFA24D98E4}"/>
              </a:ext>
            </a:extLst>
          </p:cNvPr>
          <p:cNvSpPr>
            <a:spLocks noGrp="1" noChangeArrowheads="1"/>
          </p:cNvSpPr>
          <p:nvPr>
            <p:ph type="ftr" sz="quarter" idx="11"/>
          </p:nvPr>
        </p:nvSpPr>
        <p:spPr>
          <a:ln/>
        </p:spPr>
        <p:txBody>
          <a:bodyPr/>
          <a:lstStyle>
            <a:lvl1pPr>
              <a:defRPr/>
            </a:lvl1pPr>
          </a:lstStyle>
          <a:p>
            <a:pPr>
              <a:defRPr/>
            </a:pPr>
            <a:endParaRPr lang="en-US" altLang="zh-TW"/>
          </a:p>
        </p:txBody>
      </p:sp>
      <p:sp>
        <p:nvSpPr>
          <p:cNvPr id="4" name="Rectangle 6">
            <a:extLst>
              <a:ext uri="{FF2B5EF4-FFF2-40B4-BE49-F238E27FC236}">
                <a16:creationId xmlns:a16="http://schemas.microsoft.com/office/drawing/2014/main" id="{CCBB7E63-4B51-4E52-98B6-7E8B4FA453A8}"/>
              </a:ext>
            </a:extLst>
          </p:cNvPr>
          <p:cNvSpPr>
            <a:spLocks noGrp="1" noChangeArrowheads="1"/>
          </p:cNvSpPr>
          <p:nvPr>
            <p:ph type="sldNum" sz="quarter" idx="12"/>
          </p:nvPr>
        </p:nvSpPr>
        <p:spPr>
          <a:ln/>
        </p:spPr>
        <p:txBody>
          <a:bodyPr/>
          <a:lstStyle>
            <a:lvl1pPr>
              <a:defRPr/>
            </a:lvl1pPr>
          </a:lstStyle>
          <a:p>
            <a:pPr>
              <a:defRPr/>
            </a:pPr>
            <a:fld id="{BC45ED24-D404-4716-B68D-8AAFA5115618}" type="slidenum">
              <a:rPr lang="en-US" altLang="zh-TW"/>
              <a:pPr>
                <a:defRPr/>
              </a:pPr>
              <a:t>‹#›</a:t>
            </a:fld>
            <a:endParaRPr lang="en-US" altLang="zh-TW" dirty="0"/>
          </a:p>
        </p:txBody>
      </p:sp>
    </p:spTree>
    <p:extLst>
      <p:ext uri="{BB962C8B-B14F-4D97-AF65-F5344CB8AC3E}">
        <p14:creationId xmlns:p14="http://schemas.microsoft.com/office/powerpoint/2010/main" val="533101077"/>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457200" y="273050"/>
            <a:ext cx="3008313" cy="1162050"/>
          </a:xfrm>
        </p:spPr>
        <p:txBody>
          <a:bodyPr anchor="b"/>
          <a:lstStyle>
            <a:lvl1pPr algn="l">
              <a:defRPr sz="2000" b="1"/>
            </a:lvl1pPr>
          </a:lstStyle>
          <a:p>
            <a:r>
              <a:rPr lang="zh-TW" altLang="en-US"/>
              <a:t>按一下以編輯母片標題樣式</a:t>
            </a:r>
          </a:p>
        </p:txBody>
      </p:sp>
      <p:sp>
        <p:nvSpPr>
          <p:cNvPr id="3" name="內容版面配置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文字版面配置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a:t>按一下以編輯母片文字樣式</a:t>
            </a:r>
          </a:p>
        </p:txBody>
      </p:sp>
      <p:sp>
        <p:nvSpPr>
          <p:cNvPr id="5" name="Rectangle 4">
            <a:extLst>
              <a:ext uri="{FF2B5EF4-FFF2-40B4-BE49-F238E27FC236}">
                <a16:creationId xmlns:a16="http://schemas.microsoft.com/office/drawing/2014/main" id="{EC44E71E-EF4F-4270-B795-D022584BF110}"/>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6" name="Rectangle 5">
            <a:extLst>
              <a:ext uri="{FF2B5EF4-FFF2-40B4-BE49-F238E27FC236}">
                <a16:creationId xmlns:a16="http://schemas.microsoft.com/office/drawing/2014/main" id="{FF8E5FF2-C928-4B5B-A9CB-687DDF46FFDE}"/>
              </a:ext>
            </a:extLst>
          </p:cNvPr>
          <p:cNvSpPr>
            <a:spLocks noGrp="1" noChangeArrowheads="1"/>
          </p:cNvSpPr>
          <p:nvPr>
            <p:ph type="ftr" sz="quarter" idx="11"/>
          </p:nvPr>
        </p:nvSpPr>
        <p:spPr>
          <a:ln/>
        </p:spPr>
        <p:txBody>
          <a:bodyPr/>
          <a:lstStyle>
            <a:lvl1pPr>
              <a:defRPr/>
            </a:lvl1pPr>
          </a:lstStyle>
          <a:p>
            <a:pPr>
              <a:defRPr/>
            </a:pPr>
            <a:endParaRPr lang="en-US" altLang="zh-TW"/>
          </a:p>
        </p:txBody>
      </p:sp>
      <p:sp>
        <p:nvSpPr>
          <p:cNvPr id="7" name="Rectangle 6">
            <a:extLst>
              <a:ext uri="{FF2B5EF4-FFF2-40B4-BE49-F238E27FC236}">
                <a16:creationId xmlns:a16="http://schemas.microsoft.com/office/drawing/2014/main" id="{303CB962-50E8-40B4-83E3-33DE21473A9A}"/>
              </a:ext>
            </a:extLst>
          </p:cNvPr>
          <p:cNvSpPr>
            <a:spLocks noGrp="1" noChangeArrowheads="1"/>
          </p:cNvSpPr>
          <p:nvPr>
            <p:ph type="sldNum" sz="quarter" idx="12"/>
          </p:nvPr>
        </p:nvSpPr>
        <p:spPr>
          <a:ln/>
        </p:spPr>
        <p:txBody>
          <a:bodyPr/>
          <a:lstStyle>
            <a:lvl1pPr>
              <a:defRPr/>
            </a:lvl1pPr>
          </a:lstStyle>
          <a:p>
            <a:pPr>
              <a:defRPr/>
            </a:pPr>
            <a:fld id="{2CC51CC9-E450-40E6-A421-720701B08DD6}" type="slidenum">
              <a:rPr lang="en-US" altLang="zh-TW"/>
              <a:pPr>
                <a:defRPr/>
              </a:pPr>
              <a:t>‹#›</a:t>
            </a:fld>
            <a:endParaRPr lang="en-US" altLang="zh-TW" dirty="0"/>
          </a:p>
        </p:txBody>
      </p:sp>
    </p:spTree>
    <p:extLst>
      <p:ext uri="{BB962C8B-B14F-4D97-AF65-F5344CB8AC3E}">
        <p14:creationId xmlns:p14="http://schemas.microsoft.com/office/powerpoint/2010/main" val="337781082"/>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1792288" y="4800600"/>
            <a:ext cx="5486400" cy="566738"/>
          </a:xfrm>
        </p:spPr>
        <p:txBody>
          <a:bodyPr anchor="b"/>
          <a:lstStyle>
            <a:lvl1pPr algn="l">
              <a:defRPr sz="2000" b="1"/>
            </a:lvl1pPr>
          </a:lstStyle>
          <a:p>
            <a:r>
              <a:rPr lang="zh-TW" altLang="en-US"/>
              <a:t>按一下以編輯母片標題樣式</a:t>
            </a:r>
          </a:p>
        </p:txBody>
      </p:sp>
      <p:sp>
        <p:nvSpPr>
          <p:cNvPr id="3" name="圖片版面配置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TW" altLang="en-US" noProof="0"/>
          </a:p>
        </p:txBody>
      </p:sp>
      <p:sp>
        <p:nvSpPr>
          <p:cNvPr id="4" name="文字版面配置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a:t>按一下以編輯母片文字樣式</a:t>
            </a:r>
          </a:p>
        </p:txBody>
      </p:sp>
      <p:sp>
        <p:nvSpPr>
          <p:cNvPr id="5" name="Rectangle 4">
            <a:extLst>
              <a:ext uri="{FF2B5EF4-FFF2-40B4-BE49-F238E27FC236}">
                <a16:creationId xmlns:a16="http://schemas.microsoft.com/office/drawing/2014/main" id="{00B761CC-DB91-45A8-83DC-5DB8A89D5FAF}"/>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6" name="Rectangle 5">
            <a:extLst>
              <a:ext uri="{FF2B5EF4-FFF2-40B4-BE49-F238E27FC236}">
                <a16:creationId xmlns:a16="http://schemas.microsoft.com/office/drawing/2014/main" id="{5BEEE00F-21D5-41F8-8AB2-81E620C196AF}"/>
              </a:ext>
            </a:extLst>
          </p:cNvPr>
          <p:cNvSpPr>
            <a:spLocks noGrp="1" noChangeArrowheads="1"/>
          </p:cNvSpPr>
          <p:nvPr>
            <p:ph type="ftr" sz="quarter" idx="11"/>
          </p:nvPr>
        </p:nvSpPr>
        <p:spPr>
          <a:ln/>
        </p:spPr>
        <p:txBody>
          <a:bodyPr/>
          <a:lstStyle>
            <a:lvl1pPr>
              <a:defRPr/>
            </a:lvl1pPr>
          </a:lstStyle>
          <a:p>
            <a:pPr>
              <a:defRPr/>
            </a:pPr>
            <a:endParaRPr lang="en-US" altLang="zh-TW"/>
          </a:p>
        </p:txBody>
      </p:sp>
      <p:sp>
        <p:nvSpPr>
          <p:cNvPr id="7" name="Rectangle 6">
            <a:extLst>
              <a:ext uri="{FF2B5EF4-FFF2-40B4-BE49-F238E27FC236}">
                <a16:creationId xmlns:a16="http://schemas.microsoft.com/office/drawing/2014/main" id="{452FE92D-4FE3-4280-B8B9-85593F6F591C}"/>
              </a:ext>
            </a:extLst>
          </p:cNvPr>
          <p:cNvSpPr>
            <a:spLocks noGrp="1" noChangeArrowheads="1"/>
          </p:cNvSpPr>
          <p:nvPr>
            <p:ph type="sldNum" sz="quarter" idx="12"/>
          </p:nvPr>
        </p:nvSpPr>
        <p:spPr>
          <a:ln/>
        </p:spPr>
        <p:txBody>
          <a:bodyPr/>
          <a:lstStyle>
            <a:lvl1pPr>
              <a:defRPr/>
            </a:lvl1pPr>
          </a:lstStyle>
          <a:p>
            <a:pPr>
              <a:defRPr/>
            </a:pPr>
            <a:fld id="{322418ED-E33F-4EB6-8E96-D8D275F85CE3}" type="slidenum">
              <a:rPr lang="en-US" altLang="zh-TW"/>
              <a:pPr>
                <a:defRPr/>
              </a:pPr>
              <a:t>‹#›</a:t>
            </a:fld>
            <a:endParaRPr lang="en-US" altLang="zh-TW" dirty="0"/>
          </a:p>
        </p:txBody>
      </p:sp>
    </p:spTree>
    <p:extLst>
      <p:ext uri="{BB962C8B-B14F-4D97-AF65-F5344CB8AC3E}">
        <p14:creationId xmlns:p14="http://schemas.microsoft.com/office/powerpoint/2010/main" val="1716054406"/>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直排文字版面配置區 2"/>
          <p:cNvSpPr>
            <a:spLocks noGrp="1"/>
          </p:cNvSpPr>
          <p:nvPr>
            <p:ph type="body" orient="vert" idx="1"/>
          </p:nvPr>
        </p:nvSpPr>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Rectangle 4">
            <a:extLst>
              <a:ext uri="{FF2B5EF4-FFF2-40B4-BE49-F238E27FC236}">
                <a16:creationId xmlns:a16="http://schemas.microsoft.com/office/drawing/2014/main" id="{399BEA5C-ED4E-4088-99AB-E033DEB952F8}"/>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5" name="Rectangle 5">
            <a:extLst>
              <a:ext uri="{FF2B5EF4-FFF2-40B4-BE49-F238E27FC236}">
                <a16:creationId xmlns:a16="http://schemas.microsoft.com/office/drawing/2014/main" id="{1C999E05-DD48-4FD9-A9EC-BB64F5EF173A}"/>
              </a:ext>
            </a:extLst>
          </p:cNvPr>
          <p:cNvSpPr>
            <a:spLocks noGrp="1" noChangeArrowheads="1"/>
          </p:cNvSpPr>
          <p:nvPr>
            <p:ph type="ftr" sz="quarter" idx="11"/>
          </p:nvPr>
        </p:nvSpPr>
        <p:spPr>
          <a:ln/>
        </p:spPr>
        <p:txBody>
          <a:bodyPr/>
          <a:lstStyle>
            <a:lvl1pPr>
              <a:defRPr/>
            </a:lvl1pPr>
          </a:lstStyle>
          <a:p>
            <a:pPr>
              <a:defRPr/>
            </a:pPr>
            <a:endParaRPr lang="en-US" altLang="zh-TW"/>
          </a:p>
        </p:txBody>
      </p:sp>
      <p:sp>
        <p:nvSpPr>
          <p:cNvPr id="6" name="Rectangle 6">
            <a:extLst>
              <a:ext uri="{FF2B5EF4-FFF2-40B4-BE49-F238E27FC236}">
                <a16:creationId xmlns:a16="http://schemas.microsoft.com/office/drawing/2014/main" id="{74CEF0CB-128E-47FF-B9EA-D364BE676E7C}"/>
              </a:ext>
            </a:extLst>
          </p:cNvPr>
          <p:cNvSpPr>
            <a:spLocks noGrp="1" noChangeArrowheads="1"/>
          </p:cNvSpPr>
          <p:nvPr>
            <p:ph type="sldNum" sz="quarter" idx="12"/>
          </p:nvPr>
        </p:nvSpPr>
        <p:spPr>
          <a:ln/>
        </p:spPr>
        <p:txBody>
          <a:bodyPr/>
          <a:lstStyle>
            <a:lvl1pPr>
              <a:defRPr/>
            </a:lvl1pPr>
          </a:lstStyle>
          <a:p>
            <a:pPr>
              <a:defRPr/>
            </a:pPr>
            <a:fld id="{073F7B72-E9B7-4954-B531-0F73789373A9}" type="slidenum">
              <a:rPr lang="en-US" altLang="zh-TW"/>
              <a:pPr>
                <a:defRPr/>
              </a:pPr>
              <a:t>‹#›</a:t>
            </a:fld>
            <a:endParaRPr lang="en-US" altLang="zh-TW" dirty="0"/>
          </a:p>
        </p:txBody>
      </p:sp>
    </p:spTree>
    <p:extLst>
      <p:ext uri="{BB962C8B-B14F-4D97-AF65-F5344CB8AC3E}">
        <p14:creationId xmlns:p14="http://schemas.microsoft.com/office/powerpoint/2010/main" val="1792823885"/>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6629400" y="274638"/>
            <a:ext cx="2057400" cy="5851525"/>
          </a:xfrm>
        </p:spPr>
        <p:txBody>
          <a:bodyPr vert="eaVert"/>
          <a:lstStyle/>
          <a:p>
            <a:r>
              <a:rPr lang="zh-TW" altLang="en-US"/>
              <a:t>按一下以編輯母片標題樣式</a:t>
            </a:r>
          </a:p>
        </p:txBody>
      </p:sp>
      <p:sp>
        <p:nvSpPr>
          <p:cNvPr id="3" name="直排文字版面配置區 2"/>
          <p:cNvSpPr>
            <a:spLocks noGrp="1"/>
          </p:cNvSpPr>
          <p:nvPr>
            <p:ph type="body" orient="vert" idx="1"/>
          </p:nvPr>
        </p:nvSpPr>
        <p:spPr>
          <a:xfrm>
            <a:off x="457200" y="274638"/>
            <a:ext cx="6019800" cy="5851525"/>
          </a:xfrm>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Rectangle 4">
            <a:extLst>
              <a:ext uri="{FF2B5EF4-FFF2-40B4-BE49-F238E27FC236}">
                <a16:creationId xmlns:a16="http://schemas.microsoft.com/office/drawing/2014/main" id="{575E7087-6D1F-4A21-8AC1-4190A94C3437}"/>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5" name="Rectangle 5">
            <a:extLst>
              <a:ext uri="{FF2B5EF4-FFF2-40B4-BE49-F238E27FC236}">
                <a16:creationId xmlns:a16="http://schemas.microsoft.com/office/drawing/2014/main" id="{EDFBD219-5288-49D2-B322-CED1BBE00BE9}"/>
              </a:ext>
            </a:extLst>
          </p:cNvPr>
          <p:cNvSpPr>
            <a:spLocks noGrp="1" noChangeArrowheads="1"/>
          </p:cNvSpPr>
          <p:nvPr>
            <p:ph type="ftr" sz="quarter" idx="11"/>
          </p:nvPr>
        </p:nvSpPr>
        <p:spPr>
          <a:ln/>
        </p:spPr>
        <p:txBody>
          <a:bodyPr/>
          <a:lstStyle>
            <a:lvl1pPr>
              <a:defRPr/>
            </a:lvl1pPr>
          </a:lstStyle>
          <a:p>
            <a:pPr>
              <a:defRPr/>
            </a:pPr>
            <a:endParaRPr lang="en-US" altLang="zh-TW"/>
          </a:p>
        </p:txBody>
      </p:sp>
      <p:sp>
        <p:nvSpPr>
          <p:cNvPr id="6" name="Rectangle 6">
            <a:extLst>
              <a:ext uri="{FF2B5EF4-FFF2-40B4-BE49-F238E27FC236}">
                <a16:creationId xmlns:a16="http://schemas.microsoft.com/office/drawing/2014/main" id="{C935C8F1-7D60-4B5F-A09A-007D26337638}"/>
              </a:ext>
            </a:extLst>
          </p:cNvPr>
          <p:cNvSpPr>
            <a:spLocks noGrp="1" noChangeArrowheads="1"/>
          </p:cNvSpPr>
          <p:nvPr>
            <p:ph type="sldNum" sz="quarter" idx="12"/>
          </p:nvPr>
        </p:nvSpPr>
        <p:spPr>
          <a:ln/>
        </p:spPr>
        <p:txBody>
          <a:bodyPr/>
          <a:lstStyle>
            <a:lvl1pPr>
              <a:defRPr/>
            </a:lvl1pPr>
          </a:lstStyle>
          <a:p>
            <a:pPr>
              <a:defRPr/>
            </a:pPr>
            <a:fld id="{CEBCF33B-62FF-4DD4-9C7D-5AB8784A8D97}" type="slidenum">
              <a:rPr lang="en-US" altLang="zh-TW"/>
              <a:pPr>
                <a:defRPr/>
              </a:pPr>
              <a:t>‹#›</a:t>
            </a:fld>
            <a:endParaRPr lang="en-US" altLang="zh-TW" dirty="0"/>
          </a:p>
        </p:txBody>
      </p:sp>
    </p:spTree>
    <p:extLst>
      <p:ext uri="{BB962C8B-B14F-4D97-AF65-F5344CB8AC3E}">
        <p14:creationId xmlns:p14="http://schemas.microsoft.com/office/powerpoint/2010/main" val="7543011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內容版面配置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內容版面配置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Rectangle 4">
            <a:extLst>
              <a:ext uri="{FF2B5EF4-FFF2-40B4-BE49-F238E27FC236}">
                <a16:creationId xmlns:a16="http://schemas.microsoft.com/office/drawing/2014/main" id="{84543C6E-646C-4A56-A568-DCEF1898FF84}"/>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6" name="Rectangle 5">
            <a:extLst>
              <a:ext uri="{FF2B5EF4-FFF2-40B4-BE49-F238E27FC236}">
                <a16:creationId xmlns:a16="http://schemas.microsoft.com/office/drawing/2014/main" id="{9E097579-A445-404A-9C2E-D3F5667ADFA4}"/>
              </a:ext>
            </a:extLst>
          </p:cNvPr>
          <p:cNvSpPr>
            <a:spLocks noGrp="1" noChangeArrowheads="1"/>
          </p:cNvSpPr>
          <p:nvPr>
            <p:ph type="ftr" sz="quarter" idx="11"/>
          </p:nvPr>
        </p:nvSpPr>
        <p:spPr>
          <a:ln/>
        </p:spPr>
        <p:txBody>
          <a:bodyPr/>
          <a:lstStyle>
            <a:lvl1pPr>
              <a:defRPr/>
            </a:lvl1pPr>
          </a:lstStyle>
          <a:p>
            <a:pPr>
              <a:defRPr/>
            </a:pPr>
            <a:endParaRPr lang="en-US" altLang="zh-TW"/>
          </a:p>
        </p:txBody>
      </p:sp>
      <p:sp>
        <p:nvSpPr>
          <p:cNvPr id="7" name="Rectangle 6">
            <a:extLst>
              <a:ext uri="{FF2B5EF4-FFF2-40B4-BE49-F238E27FC236}">
                <a16:creationId xmlns:a16="http://schemas.microsoft.com/office/drawing/2014/main" id="{557836CB-2679-4F3B-A10E-B0A7D34EE695}"/>
              </a:ext>
            </a:extLst>
          </p:cNvPr>
          <p:cNvSpPr>
            <a:spLocks noGrp="1" noChangeArrowheads="1"/>
          </p:cNvSpPr>
          <p:nvPr>
            <p:ph type="sldNum" sz="quarter" idx="12"/>
          </p:nvPr>
        </p:nvSpPr>
        <p:spPr>
          <a:ln/>
        </p:spPr>
        <p:txBody>
          <a:bodyPr/>
          <a:lstStyle>
            <a:lvl1pPr>
              <a:defRPr/>
            </a:lvl1pPr>
          </a:lstStyle>
          <a:p>
            <a:fld id="{DE0D97C0-9900-4766-844D-99AF0F7A598C}" type="slidenum">
              <a:rPr lang="en-US" altLang="zh-TW"/>
              <a:pPr/>
              <a:t>‹#›</a:t>
            </a:fld>
            <a:endParaRPr lang="en-US" altLang="zh-TW"/>
          </a:p>
        </p:txBody>
      </p:sp>
    </p:spTree>
    <p:extLst>
      <p:ext uri="{BB962C8B-B14F-4D97-AF65-F5344CB8AC3E}">
        <p14:creationId xmlns:p14="http://schemas.microsoft.com/office/powerpoint/2010/main" val="2312891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lvl1pPr>
              <a:defRPr/>
            </a:lvl1pPr>
          </a:lstStyle>
          <a:p>
            <a:r>
              <a:rPr lang="zh-TW" altLang="en-US"/>
              <a:t>按一下以編輯母片標題樣式</a:t>
            </a:r>
          </a:p>
        </p:txBody>
      </p:sp>
      <p:sp>
        <p:nvSpPr>
          <p:cNvPr id="3" name="文字版面配置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4" name="內容版面配置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文字版面配置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6" name="內容版面配置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7" name="Rectangle 4">
            <a:extLst>
              <a:ext uri="{FF2B5EF4-FFF2-40B4-BE49-F238E27FC236}">
                <a16:creationId xmlns:a16="http://schemas.microsoft.com/office/drawing/2014/main" id="{F3DEFBF4-078F-4966-BE1D-265E1F15DBCE}"/>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8" name="Rectangle 5">
            <a:extLst>
              <a:ext uri="{FF2B5EF4-FFF2-40B4-BE49-F238E27FC236}">
                <a16:creationId xmlns:a16="http://schemas.microsoft.com/office/drawing/2014/main" id="{E014BE9B-110F-4633-935E-56B8EC345BAF}"/>
              </a:ext>
            </a:extLst>
          </p:cNvPr>
          <p:cNvSpPr>
            <a:spLocks noGrp="1" noChangeArrowheads="1"/>
          </p:cNvSpPr>
          <p:nvPr>
            <p:ph type="ftr" sz="quarter" idx="11"/>
          </p:nvPr>
        </p:nvSpPr>
        <p:spPr>
          <a:ln/>
        </p:spPr>
        <p:txBody>
          <a:bodyPr/>
          <a:lstStyle>
            <a:lvl1pPr>
              <a:defRPr/>
            </a:lvl1pPr>
          </a:lstStyle>
          <a:p>
            <a:pPr>
              <a:defRPr/>
            </a:pPr>
            <a:endParaRPr lang="en-US" altLang="zh-TW"/>
          </a:p>
        </p:txBody>
      </p:sp>
      <p:sp>
        <p:nvSpPr>
          <p:cNvPr id="9" name="Rectangle 6">
            <a:extLst>
              <a:ext uri="{FF2B5EF4-FFF2-40B4-BE49-F238E27FC236}">
                <a16:creationId xmlns:a16="http://schemas.microsoft.com/office/drawing/2014/main" id="{A8020874-BFA7-4F79-9EEA-71D17C1427F7}"/>
              </a:ext>
            </a:extLst>
          </p:cNvPr>
          <p:cNvSpPr>
            <a:spLocks noGrp="1" noChangeArrowheads="1"/>
          </p:cNvSpPr>
          <p:nvPr>
            <p:ph type="sldNum" sz="quarter" idx="12"/>
          </p:nvPr>
        </p:nvSpPr>
        <p:spPr>
          <a:ln/>
        </p:spPr>
        <p:txBody>
          <a:bodyPr/>
          <a:lstStyle>
            <a:lvl1pPr>
              <a:defRPr/>
            </a:lvl1pPr>
          </a:lstStyle>
          <a:p>
            <a:fld id="{3BDF69A0-4600-4BEB-83B2-301BEF624616}" type="slidenum">
              <a:rPr lang="en-US" altLang="zh-TW"/>
              <a:pPr/>
              <a:t>‹#›</a:t>
            </a:fld>
            <a:endParaRPr lang="en-US" altLang="zh-TW"/>
          </a:p>
        </p:txBody>
      </p:sp>
    </p:spTree>
    <p:extLst>
      <p:ext uri="{BB962C8B-B14F-4D97-AF65-F5344CB8AC3E}">
        <p14:creationId xmlns:p14="http://schemas.microsoft.com/office/powerpoint/2010/main" val="29010775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Rectangle 4">
            <a:extLst>
              <a:ext uri="{FF2B5EF4-FFF2-40B4-BE49-F238E27FC236}">
                <a16:creationId xmlns:a16="http://schemas.microsoft.com/office/drawing/2014/main" id="{DD9B7BFF-007E-484A-BBCA-CF9102304E56}"/>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4" name="Rectangle 5">
            <a:extLst>
              <a:ext uri="{FF2B5EF4-FFF2-40B4-BE49-F238E27FC236}">
                <a16:creationId xmlns:a16="http://schemas.microsoft.com/office/drawing/2014/main" id="{FCF2C31F-F6D7-452E-AF76-6441258C45F6}"/>
              </a:ext>
            </a:extLst>
          </p:cNvPr>
          <p:cNvSpPr>
            <a:spLocks noGrp="1" noChangeArrowheads="1"/>
          </p:cNvSpPr>
          <p:nvPr>
            <p:ph type="ftr" sz="quarter" idx="11"/>
          </p:nvPr>
        </p:nvSpPr>
        <p:spPr>
          <a:ln/>
        </p:spPr>
        <p:txBody>
          <a:bodyPr/>
          <a:lstStyle>
            <a:lvl1pPr>
              <a:defRPr/>
            </a:lvl1pPr>
          </a:lstStyle>
          <a:p>
            <a:pPr>
              <a:defRPr/>
            </a:pPr>
            <a:endParaRPr lang="en-US" altLang="zh-TW"/>
          </a:p>
        </p:txBody>
      </p:sp>
      <p:sp>
        <p:nvSpPr>
          <p:cNvPr id="5" name="Rectangle 6">
            <a:extLst>
              <a:ext uri="{FF2B5EF4-FFF2-40B4-BE49-F238E27FC236}">
                <a16:creationId xmlns:a16="http://schemas.microsoft.com/office/drawing/2014/main" id="{AA9315B6-8018-4AC2-9084-FEAB60990D4D}"/>
              </a:ext>
            </a:extLst>
          </p:cNvPr>
          <p:cNvSpPr>
            <a:spLocks noGrp="1" noChangeArrowheads="1"/>
          </p:cNvSpPr>
          <p:nvPr>
            <p:ph type="sldNum" sz="quarter" idx="12"/>
          </p:nvPr>
        </p:nvSpPr>
        <p:spPr>
          <a:ln/>
        </p:spPr>
        <p:txBody>
          <a:bodyPr/>
          <a:lstStyle>
            <a:lvl1pPr>
              <a:defRPr/>
            </a:lvl1pPr>
          </a:lstStyle>
          <a:p>
            <a:fld id="{A8260FEF-D8F4-425E-809D-72E9AD6BBDFC}" type="slidenum">
              <a:rPr lang="en-US" altLang="zh-TW"/>
              <a:pPr/>
              <a:t>‹#›</a:t>
            </a:fld>
            <a:endParaRPr lang="en-US" altLang="zh-TW"/>
          </a:p>
        </p:txBody>
      </p:sp>
    </p:spTree>
    <p:extLst>
      <p:ext uri="{BB962C8B-B14F-4D97-AF65-F5344CB8AC3E}">
        <p14:creationId xmlns:p14="http://schemas.microsoft.com/office/powerpoint/2010/main" val="279820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1D4EAB4A-C4DB-45B9-A12C-4E783868C699}"/>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3" name="Rectangle 5">
            <a:extLst>
              <a:ext uri="{FF2B5EF4-FFF2-40B4-BE49-F238E27FC236}">
                <a16:creationId xmlns:a16="http://schemas.microsoft.com/office/drawing/2014/main" id="{D17D0FD3-4A4E-40DE-BADF-521FE3767B72}"/>
              </a:ext>
            </a:extLst>
          </p:cNvPr>
          <p:cNvSpPr>
            <a:spLocks noGrp="1" noChangeArrowheads="1"/>
          </p:cNvSpPr>
          <p:nvPr>
            <p:ph type="ftr" sz="quarter" idx="11"/>
          </p:nvPr>
        </p:nvSpPr>
        <p:spPr>
          <a:ln/>
        </p:spPr>
        <p:txBody>
          <a:bodyPr/>
          <a:lstStyle>
            <a:lvl1pPr>
              <a:defRPr/>
            </a:lvl1pPr>
          </a:lstStyle>
          <a:p>
            <a:pPr>
              <a:defRPr/>
            </a:pPr>
            <a:endParaRPr lang="en-US" altLang="zh-TW"/>
          </a:p>
        </p:txBody>
      </p:sp>
      <p:sp>
        <p:nvSpPr>
          <p:cNvPr id="4" name="Rectangle 6">
            <a:extLst>
              <a:ext uri="{FF2B5EF4-FFF2-40B4-BE49-F238E27FC236}">
                <a16:creationId xmlns:a16="http://schemas.microsoft.com/office/drawing/2014/main" id="{32C76135-7344-43D1-A5F5-349344A7032D}"/>
              </a:ext>
            </a:extLst>
          </p:cNvPr>
          <p:cNvSpPr>
            <a:spLocks noGrp="1" noChangeArrowheads="1"/>
          </p:cNvSpPr>
          <p:nvPr>
            <p:ph type="sldNum" sz="quarter" idx="12"/>
          </p:nvPr>
        </p:nvSpPr>
        <p:spPr>
          <a:ln/>
        </p:spPr>
        <p:txBody>
          <a:bodyPr/>
          <a:lstStyle>
            <a:lvl1pPr>
              <a:defRPr/>
            </a:lvl1pPr>
          </a:lstStyle>
          <a:p>
            <a:fld id="{B7D1E05D-CA04-496B-A340-054554C63C5B}" type="slidenum">
              <a:rPr lang="en-US" altLang="zh-TW"/>
              <a:pPr/>
              <a:t>‹#›</a:t>
            </a:fld>
            <a:endParaRPr lang="en-US" altLang="zh-TW"/>
          </a:p>
        </p:txBody>
      </p:sp>
    </p:spTree>
    <p:extLst>
      <p:ext uri="{BB962C8B-B14F-4D97-AF65-F5344CB8AC3E}">
        <p14:creationId xmlns:p14="http://schemas.microsoft.com/office/powerpoint/2010/main" val="41136882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457200" y="273050"/>
            <a:ext cx="3008313" cy="1162050"/>
          </a:xfrm>
        </p:spPr>
        <p:txBody>
          <a:bodyPr anchor="b"/>
          <a:lstStyle>
            <a:lvl1pPr algn="l">
              <a:defRPr sz="2000" b="1"/>
            </a:lvl1pPr>
          </a:lstStyle>
          <a:p>
            <a:r>
              <a:rPr lang="zh-TW" altLang="en-US"/>
              <a:t>按一下以編輯母片標題樣式</a:t>
            </a:r>
          </a:p>
        </p:txBody>
      </p:sp>
      <p:sp>
        <p:nvSpPr>
          <p:cNvPr id="3" name="內容版面配置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文字版面配置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a:t>按一下以編輯母片文字樣式</a:t>
            </a:r>
          </a:p>
        </p:txBody>
      </p:sp>
      <p:sp>
        <p:nvSpPr>
          <p:cNvPr id="5" name="Rectangle 4">
            <a:extLst>
              <a:ext uri="{FF2B5EF4-FFF2-40B4-BE49-F238E27FC236}">
                <a16:creationId xmlns:a16="http://schemas.microsoft.com/office/drawing/2014/main" id="{6B1EDF9E-D669-4425-ADD5-6E3BD3A638CD}"/>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6" name="Rectangle 5">
            <a:extLst>
              <a:ext uri="{FF2B5EF4-FFF2-40B4-BE49-F238E27FC236}">
                <a16:creationId xmlns:a16="http://schemas.microsoft.com/office/drawing/2014/main" id="{756950CD-26F8-41D5-A899-E222F7A6EAD1}"/>
              </a:ext>
            </a:extLst>
          </p:cNvPr>
          <p:cNvSpPr>
            <a:spLocks noGrp="1" noChangeArrowheads="1"/>
          </p:cNvSpPr>
          <p:nvPr>
            <p:ph type="ftr" sz="quarter" idx="11"/>
          </p:nvPr>
        </p:nvSpPr>
        <p:spPr>
          <a:ln/>
        </p:spPr>
        <p:txBody>
          <a:bodyPr/>
          <a:lstStyle>
            <a:lvl1pPr>
              <a:defRPr/>
            </a:lvl1pPr>
          </a:lstStyle>
          <a:p>
            <a:pPr>
              <a:defRPr/>
            </a:pPr>
            <a:endParaRPr lang="en-US" altLang="zh-TW"/>
          </a:p>
        </p:txBody>
      </p:sp>
      <p:sp>
        <p:nvSpPr>
          <p:cNvPr id="7" name="Rectangle 6">
            <a:extLst>
              <a:ext uri="{FF2B5EF4-FFF2-40B4-BE49-F238E27FC236}">
                <a16:creationId xmlns:a16="http://schemas.microsoft.com/office/drawing/2014/main" id="{B577EA79-5160-426B-8863-A1B97CF6321C}"/>
              </a:ext>
            </a:extLst>
          </p:cNvPr>
          <p:cNvSpPr>
            <a:spLocks noGrp="1" noChangeArrowheads="1"/>
          </p:cNvSpPr>
          <p:nvPr>
            <p:ph type="sldNum" sz="quarter" idx="12"/>
          </p:nvPr>
        </p:nvSpPr>
        <p:spPr>
          <a:ln/>
        </p:spPr>
        <p:txBody>
          <a:bodyPr/>
          <a:lstStyle>
            <a:lvl1pPr>
              <a:defRPr/>
            </a:lvl1pPr>
          </a:lstStyle>
          <a:p>
            <a:fld id="{1A7E31DD-301C-4C39-B2D6-AF24263E4746}" type="slidenum">
              <a:rPr lang="en-US" altLang="zh-TW"/>
              <a:pPr/>
              <a:t>‹#›</a:t>
            </a:fld>
            <a:endParaRPr lang="en-US" altLang="zh-TW"/>
          </a:p>
        </p:txBody>
      </p:sp>
    </p:spTree>
    <p:extLst>
      <p:ext uri="{BB962C8B-B14F-4D97-AF65-F5344CB8AC3E}">
        <p14:creationId xmlns:p14="http://schemas.microsoft.com/office/powerpoint/2010/main" val="39601822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1792288" y="4800600"/>
            <a:ext cx="5486400" cy="566738"/>
          </a:xfrm>
        </p:spPr>
        <p:txBody>
          <a:bodyPr anchor="b"/>
          <a:lstStyle>
            <a:lvl1pPr algn="l">
              <a:defRPr sz="2000" b="1"/>
            </a:lvl1pPr>
          </a:lstStyle>
          <a:p>
            <a:r>
              <a:rPr lang="zh-TW" altLang="en-US"/>
              <a:t>按一下以編輯母片標題樣式</a:t>
            </a:r>
          </a:p>
        </p:txBody>
      </p:sp>
      <p:sp>
        <p:nvSpPr>
          <p:cNvPr id="3" name="圖片版面配置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TW" altLang="en-US" noProof="0"/>
          </a:p>
        </p:txBody>
      </p:sp>
      <p:sp>
        <p:nvSpPr>
          <p:cNvPr id="4" name="文字版面配置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a:t>按一下以編輯母片文字樣式</a:t>
            </a:r>
          </a:p>
        </p:txBody>
      </p:sp>
      <p:sp>
        <p:nvSpPr>
          <p:cNvPr id="5" name="Rectangle 4">
            <a:extLst>
              <a:ext uri="{FF2B5EF4-FFF2-40B4-BE49-F238E27FC236}">
                <a16:creationId xmlns:a16="http://schemas.microsoft.com/office/drawing/2014/main" id="{CD1485E0-93B6-49F3-A808-098C7D4D57F8}"/>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6" name="Rectangle 5">
            <a:extLst>
              <a:ext uri="{FF2B5EF4-FFF2-40B4-BE49-F238E27FC236}">
                <a16:creationId xmlns:a16="http://schemas.microsoft.com/office/drawing/2014/main" id="{F7A962A8-7460-4961-8096-D5E371A7F6AA}"/>
              </a:ext>
            </a:extLst>
          </p:cNvPr>
          <p:cNvSpPr>
            <a:spLocks noGrp="1" noChangeArrowheads="1"/>
          </p:cNvSpPr>
          <p:nvPr>
            <p:ph type="ftr" sz="quarter" idx="11"/>
          </p:nvPr>
        </p:nvSpPr>
        <p:spPr>
          <a:ln/>
        </p:spPr>
        <p:txBody>
          <a:bodyPr/>
          <a:lstStyle>
            <a:lvl1pPr>
              <a:defRPr/>
            </a:lvl1pPr>
          </a:lstStyle>
          <a:p>
            <a:pPr>
              <a:defRPr/>
            </a:pPr>
            <a:endParaRPr lang="en-US" altLang="zh-TW"/>
          </a:p>
        </p:txBody>
      </p:sp>
      <p:sp>
        <p:nvSpPr>
          <p:cNvPr id="7" name="Rectangle 6">
            <a:extLst>
              <a:ext uri="{FF2B5EF4-FFF2-40B4-BE49-F238E27FC236}">
                <a16:creationId xmlns:a16="http://schemas.microsoft.com/office/drawing/2014/main" id="{8C9021C9-4693-4AE8-8C57-CDC70404053F}"/>
              </a:ext>
            </a:extLst>
          </p:cNvPr>
          <p:cNvSpPr>
            <a:spLocks noGrp="1" noChangeArrowheads="1"/>
          </p:cNvSpPr>
          <p:nvPr>
            <p:ph type="sldNum" sz="quarter" idx="12"/>
          </p:nvPr>
        </p:nvSpPr>
        <p:spPr>
          <a:ln/>
        </p:spPr>
        <p:txBody>
          <a:bodyPr/>
          <a:lstStyle>
            <a:lvl1pPr>
              <a:defRPr/>
            </a:lvl1pPr>
          </a:lstStyle>
          <a:p>
            <a:fld id="{0F0BA19C-AFAE-4D59-8A63-A0B75D146332}" type="slidenum">
              <a:rPr lang="en-US" altLang="zh-TW"/>
              <a:pPr/>
              <a:t>‹#›</a:t>
            </a:fld>
            <a:endParaRPr lang="en-US" altLang="zh-TW"/>
          </a:p>
        </p:txBody>
      </p:sp>
    </p:spTree>
    <p:extLst>
      <p:ext uri="{BB962C8B-B14F-4D97-AF65-F5344CB8AC3E}">
        <p14:creationId xmlns:p14="http://schemas.microsoft.com/office/powerpoint/2010/main" val="2781264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2.xml"/><Relationship Id="rId3" Type="http://schemas.openxmlformats.org/officeDocument/2006/relationships/slideLayout" Target="../slideLayouts/slideLayout27.xml"/><Relationship Id="rId7" Type="http://schemas.openxmlformats.org/officeDocument/2006/relationships/slideLayout" Target="../slideLayouts/slideLayout31.xml"/><Relationship Id="rId12" Type="http://schemas.openxmlformats.org/officeDocument/2006/relationships/theme" Target="../theme/theme3.xml"/><Relationship Id="rId2" Type="http://schemas.openxmlformats.org/officeDocument/2006/relationships/slideLayout" Target="../slideLayouts/slideLayout26.xml"/><Relationship Id="rId1" Type="http://schemas.openxmlformats.org/officeDocument/2006/relationships/slideLayout" Target="../slideLayouts/slideLayout25.xml"/><Relationship Id="rId6" Type="http://schemas.openxmlformats.org/officeDocument/2006/relationships/slideLayout" Target="../slideLayouts/slideLayout30.xml"/><Relationship Id="rId11" Type="http://schemas.openxmlformats.org/officeDocument/2006/relationships/slideLayout" Target="../slideLayouts/slideLayout35.xml"/><Relationship Id="rId5" Type="http://schemas.openxmlformats.org/officeDocument/2006/relationships/slideLayout" Target="../slideLayouts/slideLayout29.xml"/><Relationship Id="rId10" Type="http://schemas.openxmlformats.org/officeDocument/2006/relationships/slideLayout" Target="../slideLayouts/slideLayout34.xml"/><Relationship Id="rId4" Type="http://schemas.openxmlformats.org/officeDocument/2006/relationships/slideLayout" Target="../slideLayouts/slideLayout28.xml"/><Relationship Id="rId9" Type="http://schemas.openxmlformats.org/officeDocument/2006/relationships/slideLayout" Target="../slideLayouts/slideLayout3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7937D063-4201-4DDD-8C98-721122B13AD4}"/>
              </a:ext>
            </a:extLst>
          </p:cNvPr>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zh-TW" altLang="en-US"/>
              <a:t>按一下以編輯母片標題樣式</a:t>
            </a:r>
          </a:p>
        </p:txBody>
      </p:sp>
      <p:sp>
        <p:nvSpPr>
          <p:cNvPr id="1027" name="Rectangle 3">
            <a:extLst>
              <a:ext uri="{FF2B5EF4-FFF2-40B4-BE49-F238E27FC236}">
                <a16:creationId xmlns:a16="http://schemas.microsoft.com/office/drawing/2014/main" id="{2BAA56B9-EA47-4D66-A68C-8FD5ED558BB4}"/>
              </a:ext>
            </a:extLst>
          </p:cNvPr>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zh-TW" altLang="en-US"/>
              <a:t>按一下以編輯母片</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1028" name="Rectangle 4">
            <a:extLst>
              <a:ext uri="{FF2B5EF4-FFF2-40B4-BE49-F238E27FC236}">
                <a16:creationId xmlns:a16="http://schemas.microsoft.com/office/drawing/2014/main" id="{7FCB0533-E29F-4BFF-B4A9-638CB21BEBF5}"/>
              </a:ext>
            </a:extLst>
          </p:cNvPr>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a:latin typeface="Arial" charset="0"/>
                <a:ea typeface="新細明體" charset="-120"/>
              </a:defRPr>
            </a:lvl1pPr>
          </a:lstStyle>
          <a:p>
            <a:pPr>
              <a:defRPr/>
            </a:pPr>
            <a:endParaRPr lang="en-US" altLang="zh-TW"/>
          </a:p>
        </p:txBody>
      </p:sp>
      <p:sp>
        <p:nvSpPr>
          <p:cNvPr id="1029" name="Rectangle 5">
            <a:extLst>
              <a:ext uri="{FF2B5EF4-FFF2-40B4-BE49-F238E27FC236}">
                <a16:creationId xmlns:a16="http://schemas.microsoft.com/office/drawing/2014/main" id="{F4BBB641-C9C2-44E6-943C-13EBBEF637ED}"/>
              </a:ext>
            </a:extLst>
          </p:cNvPr>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a:latin typeface="Arial" charset="0"/>
                <a:ea typeface="新細明體" charset="-120"/>
              </a:defRPr>
            </a:lvl1pPr>
          </a:lstStyle>
          <a:p>
            <a:pPr>
              <a:defRPr/>
            </a:pPr>
            <a:endParaRPr lang="en-US" altLang="zh-TW"/>
          </a:p>
        </p:txBody>
      </p:sp>
      <p:sp>
        <p:nvSpPr>
          <p:cNvPr id="1030" name="Rectangle 6">
            <a:extLst>
              <a:ext uri="{FF2B5EF4-FFF2-40B4-BE49-F238E27FC236}">
                <a16:creationId xmlns:a16="http://schemas.microsoft.com/office/drawing/2014/main" id="{074B1C0B-7A95-411D-B128-E9F2DC7CC512}"/>
              </a:ext>
            </a:extLst>
          </p:cNvPr>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a:lvl1pPr>
          </a:lstStyle>
          <a:p>
            <a:fld id="{210F248A-87A1-427F-B78A-0DC1C167CFC7}" type="slidenum">
              <a:rPr lang="en-US" altLang="zh-TW"/>
              <a:pPr/>
              <a:t>‹#›</a:t>
            </a:fld>
            <a:endParaRPr lang="en-US" altLang="zh-TW"/>
          </a:p>
        </p:txBody>
      </p:sp>
    </p:spTree>
  </p:cSld>
  <p:clrMap bg1="lt1" tx1="dk1" bg2="lt2" tx2="dk2" accent1="accent1" accent2="accent2" accent3="accent3" accent4="accent4" accent5="accent5" accent6="accent6" hlink="hlink" folHlink="folHlink"/>
  <p:sldLayoutIdLst>
    <p:sldLayoutId id="2147489610" r:id="rId1"/>
    <p:sldLayoutId id="2147489611" r:id="rId2"/>
    <p:sldLayoutId id="2147489612" r:id="rId3"/>
    <p:sldLayoutId id="2147489613" r:id="rId4"/>
    <p:sldLayoutId id="2147489614" r:id="rId5"/>
    <p:sldLayoutId id="2147489615" r:id="rId6"/>
    <p:sldLayoutId id="2147489616" r:id="rId7"/>
    <p:sldLayoutId id="2147489617" r:id="rId8"/>
    <p:sldLayoutId id="2147489618" r:id="rId9"/>
    <p:sldLayoutId id="2147489619" r:id="rId10"/>
    <p:sldLayoutId id="2147489620" r:id="rId11"/>
    <p:sldLayoutId id="2147489621" r:id="rId12"/>
  </p:sldLayoutIdLst>
  <p:txStyles>
    <p:title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charset="0"/>
          <a:ea typeface="新細明體" charset="-120"/>
        </a:defRPr>
      </a:lvl2pPr>
      <a:lvl3pPr algn="ctr" rtl="0" eaLnBrk="0" fontAlgn="base" hangingPunct="0">
        <a:spcBef>
          <a:spcPct val="0"/>
        </a:spcBef>
        <a:spcAft>
          <a:spcPct val="0"/>
        </a:spcAft>
        <a:defRPr kumimoji="1" sz="4400">
          <a:solidFill>
            <a:schemeClr val="tx2"/>
          </a:solidFill>
          <a:latin typeface="Arial" charset="0"/>
          <a:ea typeface="新細明體" charset="-120"/>
        </a:defRPr>
      </a:lvl3pPr>
      <a:lvl4pPr algn="ctr" rtl="0" eaLnBrk="0" fontAlgn="base" hangingPunct="0">
        <a:spcBef>
          <a:spcPct val="0"/>
        </a:spcBef>
        <a:spcAft>
          <a:spcPct val="0"/>
        </a:spcAft>
        <a:defRPr kumimoji="1" sz="4400">
          <a:solidFill>
            <a:schemeClr val="tx2"/>
          </a:solidFill>
          <a:latin typeface="Arial" charset="0"/>
          <a:ea typeface="新細明體" charset="-120"/>
        </a:defRPr>
      </a:lvl4pPr>
      <a:lvl5pPr algn="ctr" rtl="0" eaLnBrk="0" fontAlgn="base" hangingPunct="0">
        <a:spcBef>
          <a:spcPct val="0"/>
        </a:spcBef>
        <a:spcAft>
          <a:spcPct val="0"/>
        </a:spcAft>
        <a:defRPr kumimoji="1" sz="4400">
          <a:solidFill>
            <a:schemeClr val="tx2"/>
          </a:solidFill>
          <a:latin typeface="Arial" charset="0"/>
          <a:ea typeface="新細明體" charset="-120"/>
        </a:defRPr>
      </a:lvl5pPr>
      <a:lvl6pPr marL="457200" algn="ctr" rtl="0" fontAlgn="base">
        <a:spcBef>
          <a:spcPct val="0"/>
        </a:spcBef>
        <a:spcAft>
          <a:spcPct val="0"/>
        </a:spcAft>
        <a:defRPr kumimoji="1" sz="4400">
          <a:solidFill>
            <a:schemeClr val="tx2"/>
          </a:solidFill>
          <a:latin typeface="Arial" charset="0"/>
          <a:ea typeface="新細明體" charset="-120"/>
        </a:defRPr>
      </a:lvl6pPr>
      <a:lvl7pPr marL="914400" algn="ctr" rtl="0" fontAlgn="base">
        <a:spcBef>
          <a:spcPct val="0"/>
        </a:spcBef>
        <a:spcAft>
          <a:spcPct val="0"/>
        </a:spcAft>
        <a:defRPr kumimoji="1" sz="4400">
          <a:solidFill>
            <a:schemeClr val="tx2"/>
          </a:solidFill>
          <a:latin typeface="Arial" charset="0"/>
          <a:ea typeface="新細明體" charset="-120"/>
        </a:defRPr>
      </a:lvl7pPr>
      <a:lvl8pPr marL="1371600" algn="ctr" rtl="0" fontAlgn="base">
        <a:spcBef>
          <a:spcPct val="0"/>
        </a:spcBef>
        <a:spcAft>
          <a:spcPct val="0"/>
        </a:spcAft>
        <a:defRPr kumimoji="1" sz="4400">
          <a:solidFill>
            <a:schemeClr val="tx2"/>
          </a:solidFill>
          <a:latin typeface="Arial" charset="0"/>
          <a:ea typeface="新細明體" charset="-120"/>
        </a:defRPr>
      </a:lvl8pPr>
      <a:lvl9pPr marL="1828800" algn="ctr" rtl="0" fontAlgn="base">
        <a:spcBef>
          <a:spcPct val="0"/>
        </a:spcBef>
        <a:spcAft>
          <a:spcPct val="0"/>
        </a:spcAft>
        <a:defRPr kumimoji="1" sz="4400">
          <a:solidFill>
            <a:schemeClr val="tx2"/>
          </a:solidFill>
          <a:latin typeface="Arial" charset="0"/>
          <a:ea typeface="新細明體" charset="-120"/>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C0BB812B-2E24-41A0-9A27-78890B390E61}"/>
              </a:ext>
            </a:extLst>
          </p:cNvPr>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zh-TW" altLang="en-US"/>
              <a:t>按一下以編輯母片標題樣式</a:t>
            </a:r>
          </a:p>
        </p:txBody>
      </p:sp>
      <p:sp>
        <p:nvSpPr>
          <p:cNvPr id="1027" name="Rectangle 3">
            <a:extLst>
              <a:ext uri="{FF2B5EF4-FFF2-40B4-BE49-F238E27FC236}">
                <a16:creationId xmlns:a16="http://schemas.microsoft.com/office/drawing/2014/main" id="{F9C79FC5-EE04-4592-BB61-B22F27696F55}"/>
              </a:ext>
            </a:extLst>
          </p:cNvPr>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zh-TW" altLang="en-US"/>
              <a:t>按一下以編輯母片</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1028" name="Rectangle 4">
            <a:extLst>
              <a:ext uri="{FF2B5EF4-FFF2-40B4-BE49-F238E27FC236}">
                <a16:creationId xmlns:a16="http://schemas.microsoft.com/office/drawing/2014/main" id="{307F321D-9606-4D70-9405-0033F23F511E}"/>
              </a:ext>
            </a:extLst>
          </p:cNvPr>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a:latin typeface="Arial" charset="0"/>
                <a:ea typeface="新細明體" charset="-120"/>
              </a:defRPr>
            </a:lvl1pPr>
          </a:lstStyle>
          <a:p>
            <a:pPr>
              <a:defRPr/>
            </a:pPr>
            <a:endParaRPr lang="en-US" altLang="zh-TW"/>
          </a:p>
        </p:txBody>
      </p:sp>
      <p:sp>
        <p:nvSpPr>
          <p:cNvPr id="1029" name="Rectangle 5">
            <a:extLst>
              <a:ext uri="{FF2B5EF4-FFF2-40B4-BE49-F238E27FC236}">
                <a16:creationId xmlns:a16="http://schemas.microsoft.com/office/drawing/2014/main" id="{146A29E0-4F27-4F67-9CB5-8C3ED457E03E}"/>
              </a:ext>
            </a:extLst>
          </p:cNvPr>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a:latin typeface="Arial" charset="0"/>
                <a:ea typeface="新細明體" charset="-120"/>
              </a:defRPr>
            </a:lvl1pPr>
          </a:lstStyle>
          <a:p>
            <a:pPr>
              <a:defRPr/>
            </a:pPr>
            <a:endParaRPr lang="en-US" altLang="zh-TW"/>
          </a:p>
        </p:txBody>
      </p:sp>
      <p:sp>
        <p:nvSpPr>
          <p:cNvPr id="1030" name="Rectangle 6">
            <a:extLst>
              <a:ext uri="{FF2B5EF4-FFF2-40B4-BE49-F238E27FC236}">
                <a16:creationId xmlns:a16="http://schemas.microsoft.com/office/drawing/2014/main" id="{3548FAB4-BBDB-45FC-B3DF-03850022C3F5}"/>
              </a:ext>
            </a:extLst>
          </p:cNvPr>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smtClean="0"/>
            </a:lvl1pPr>
          </a:lstStyle>
          <a:p>
            <a:pPr>
              <a:defRPr/>
            </a:pPr>
            <a:fld id="{DFF2185A-AFE7-44E6-A3AC-0E118F024AF1}" type="slidenum">
              <a:rPr lang="en-US" altLang="zh-TW"/>
              <a:pPr>
                <a:defRPr/>
              </a:pPr>
              <a:t>‹#›</a:t>
            </a:fld>
            <a:endParaRPr lang="en-US" altLang="zh-TW"/>
          </a:p>
        </p:txBody>
      </p:sp>
    </p:spTree>
    <p:extLst>
      <p:ext uri="{BB962C8B-B14F-4D97-AF65-F5344CB8AC3E}">
        <p14:creationId xmlns:p14="http://schemas.microsoft.com/office/powerpoint/2010/main" val="1468286616"/>
      </p:ext>
    </p:extLst>
  </p:cSld>
  <p:clrMap bg1="lt1" tx1="dk1" bg2="lt2" tx2="dk2" accent1="accent1" accent2="accent2" accent3="accent3" accent4="accent4" accent5="accent5" accent6="accent6" hlink="hlink" folHlink="folHlink"/>
  <p:sldLayoutIdLst>
    <p:sldLayoutId id="2147489720" r:id="rId1"/>
    <p:sldLayoutId id="2147489721" r:id="rId2"/>
    <p:sldLayoutId id="2147489722" r:id="rId3"/>
    <p:sldLayoutId id="2147489723" r:id="rId4"/>
    <p:sldLayoutId id="2147489724" r:id="rId5"/>
    <p:sldLayoutId id="2147489725" r:id="rId6"/>
    <p:sldLayoutId id="2147489726" r:id="rId7"/>
    <p:sldLayoutId id="2147489727" r:id="rId8"/>
    <p:sldLayoutId id="2147489728" r:id="rId9"/>
    <p:sldLayoutId id="2147489729" r:id="rId10"/>
    <p:sldLayoutId id="2147489730" r:id="rId11"/>
    <p:sldLayoutId id="2147489731" r:id="rId12"/>
  </p:sldLayoutIdLst>
  <p:txStyles>
    <p:title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charset="0"/>
          <a:ea typeface="新細明體" charset="-120"/>
        </a:defRPr>
      </a:lvl2pPr>
      <a:lvl3pPr algn="ctr" rtl="0" eaLnBrk="0" fontAlgn="base" hangingPunct="0">
        <a:spcBef>
          <a:spcPct val="0"/>
        </a:spcBef>
        <a:spcAft>
          <a:spcPct val="0"/>
        </a:spcAft>
        <a:defRPr kumimoji="1" sz="4400">
          <a:solidFill>
            <a:schemeClr val="tx2"/>
          </a:solidFill>
          <a:latin typeface="Arial" charset="0"/>
          <a:ea typeface="新細明體" charset="-120"/>
        </a:defRPr>
      </a:lvl3pPr>
      <a:lvl4pPr algn="ctr" rtl="0" eaLnBrk="0" fontAlgn="base" hangingPunct="0">
        <a:spcBef>
          <a:spcPct val="0"/>
        </a:spcBef>
        <a:spcAft>
          <a:spcPct val="0"/>
        </a:spcAft>
        <a:defRPr kumimoji="1" sz="4400">
          <a:solidFill>
            <a:schemeClr val="tx2"/>
          </a:solidFill>
          <a:latin typeface="Arial" charset="0"/>
          <a:ea typeface="新細明體" charset="-120"/>
        </a:defRPr>
      </a:lvl4pPr>
      <a:lvl5pPr algn="ctr" rtl="0" eaLnBrk="0" fontAlgn="base" hangingPunct="0">
        <a:spcBef>
          <a:spcPct val="0"/>
        </a:spcBef>
        <a:spcAft>
          <a:spcPct val="0"/>
        </a:spcAft>
        <a:defRPr kumimoji="1" sz="4400">
          <a:solidFill>
            <a:schemeClr val="tx2"/>
          </a:solidFill>
          <a:latin typeface="Arial" charset="0"/>
          <a:ea typeface="新細明體" charset="-120"/>
        </a:defRPr>
      </a:lvl5pPr>
      <a:lvl6pPr marL="457200" algn="ctr" rtl="0" fontAlgn="base">
        <a:spcBef>
          <a:spcPct val="0"/>
        </a:spcBef>
        <a:spcAft>
          <a:spcPct val="0"/>
        </a:spcAft>
        <a:defRPr kumimoji="1" sz="4400">
          <a:solidFill>
            <a:schemeClr val="tx2"/>
          </a:solidFill>
          <a:latin typeface="Arial" charset="0"/>
          <a:ea typeface="新細明體" charset="-120"/>
        </a:defRPr>
      </a:lvl6pPr>
      <a:lvl7pPr marL="914400" algn="ctr" rtl="0" fontAlgn="base">
        <a:spcBef>
          <a:spcPct val="0"/>
        </a:spcBef>
        <a:spcAft>
          <a:spcPct val="0"/>
        </a:spcAft>
        <a:defRPr kumimoji="1" sz="4400">
          <a:solidFill>
            <a:schemeClr val="tx2"/>
          </a:solidFill>
          <a:latin typeface="Arial" charset="0"/>
          <a:ea typeface="新細明體" charset="-120"/>
        </a:defRPr>
      </a:lvl7pPr>
      <a:lvl8pPr marL="1371600" algn="ctr" rtl="0" fontAlgn="base">
        <a:spcBef>
          <a:spcPct val="0"/>
        </a:spcBef>
        <a:spcAft>
          <a:spcPct val="0"/>
        </a:spcAft>
        <a:defRPr kumimoji="1" sz="4400">
          <a:solidFill>
            <a:schemeClr val="tx2"/>
          </a:solidFill>
          <a:latin typeface="Arial" charset="0"/>
          <a:ea typeface="新細明體" charset="-120"/>
        </a:defRPr>
      </a:lvl8pPr>
      <a:lvl9pPr marL="1828800" algn="ctr" rtl="0" fontAlgn="base">
        <a:spcBef>
          <a:spcPct val="0"/>
        </a:spcBef>
        <a:spcAft>
          <a:spcPct val="0"/>
        </a:spcAft>
        <a:defRPr kumimoji="1" sz="4400">
          <a:solidFill>
            <a:schemeClr val="tx2"/>
          </a:solidFill>
          <a:latin typeface="Arial" charset="0"/>
          <a:ea typeface="新細明體" charset="-120"/>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8CE0364B-89B6-410A-AF04-D7953F83BFA7}"/>
              </a:ext>
            </a:extLst>
          </p:cNvPr>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zh-TW" altLang="en-US"/>
              <a:t>按一下以編輯母片標題樣式</a:t>
            </a:r>
          </a:p>
        </p:txBody>
      </p:sp>
      <p:sp>
        <p:nvSpPr>
          <p:cNvPr id="3075" name="Rectangle 3">
            <a:extLst>
              <a:ext uri="{FF2B5EF4-FFF2-40B4-BE49-F238E27FC236}">
                <a16:creationId xmlns:a16="http://schemas.microsoft.com/office/drawing/2014/main" id="{F96969A3-708E-4520-AA31-AF76C044BA9C}"/>
              </a:ext>
            </a:extLst>
          </p:cNvPr>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zh-TW" altLang="en-US"/>
              <a:t>按一下以編輯母片</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751620" name="Rectangle 4">
            <a:extLst>
              <a:ext uri="{FF2B5EF4-FFF2-40B4-BE49-F238E27FC236}">
                <a16:creationId xmlns:a16="http://schemas.microsoft.com/office/drawing/2014/main" id="{6106F9B8-6907-49FE-A585-93FD51A72CE8}"/>
              </a:ext>
            </a:extLst>
          </p:cNvPr>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a:solidFill>
                  <a:srgbClr val="000000"/>
                </a:solidFill>
                <a:ea typeface="新細明體" charset="-120"/>
              </a:defRPr>
            </a:lvl1pPr>
          </a:lstStyle>
          <a:p>
            <a:pPr>
              <a:defRPr/>
            </a:pPr>
            <a:endParaRPr lang="en-US" altLang="zh-TW"/>
          </a:p>
        </p:txBody>
      </p:sp>
      <p:sp>
        <p:nvSpPr>
          <p:cNvPr id="751621" name="Rectangle 5">
            <a:extLst>
              <a:ext uri="{FF2B5EF4-FFF2-40B4-BE49-F238E27FC236}">
                <a16:creationId xmlns:a16="http://schemas.microsoft.com/office/drawing/2014/main" id="{045953EA-AEED-4732-887C-22740B65D27B}"/>
              </a:ext>
            </a:extLst>
          </p:cNvPr>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a:solidFill>
                  <a:srgbClr val="000000"/>
                </a:solidFill>
                <a:ea typeface="新細明體" charset="-120"/>
              </a:defRPr>
            </a:lvl1pPr>
          </a:lstStyle>
          <a:p>
            <a:pPr>
              <a:defRPr/>
            </a:pPr>
            <a:endParaRPr lang="en-US" altLang="zh-TW"/>
          </a:p>
        </p:txBody>
      </p:sp>
      <p:sp>
        <p:nvSpPr>
          <p:cNvPr id="751622" name="Rectangle 6">
            <a:extLst>
              <a:ext uri="{FF2B5EF4-FFF2-40B4-BE49-F238E27FC236}">
                <a16:creationId xmlns:a16="http://schemas.microsoft.com/office/drawing/2014/main" id="{9A583CFA-8946-4F77-8525-73A7DEF2EFCB}"/>
              </a:ext>
            </a:extLst>
          </p:cNvPr>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a:solidFill>
                  <a:srgbClr val="000000"/>
                </a:solidFill>
                <a:ea typeface="新細明體" charset="-120"/>
              </a:defRPr>
            </a:lvl1pPr>
          </a:lstStyle>
          <a:p>
            <a:pPr>
              <a:defRPr/>
            </a:pPr>
            <a:fld id="{E9803CD0-5415-4484-B4EB-F9FFE8CF1DC9}" type="slidenum">
              <a:rPr lang="en-US" altLang="zh-TW"/>
              <a:pPr>
                <a:defRPr/>
              </a:pPr>
              <a:t>‹#›</a:t>
            </a:fld>
            <a:endParaRPr lang="en-US" altLang="zh-TW" dirty="0"/>
          </a:p>
        </p:txBody>
      </p:sp>
    </p:spTree>
    <p:extLst>
      <p:ext uri="{BB962C8B-B14F-4D97-AF65-F5344CB8AC3E}">
        <p14:creationId xmlns:p14="http://schemas.microsoft.com/office/powerpoint/2010/main" val="2461110410"/>
      </p:ext>
    </p:extLst>
  </p:cSld>
  <p:clrMap bg1="lt1" tx1="dk1" bg2="lt2" tx2="dk2" accent1="accent1" accent2="accent2" accent3="accent3" accent4="accent4" accent5="accent5" accent6="accent6" hlink="hlink" folHlink="folHlink"/>
  <p:sldLayoutIdLst>
    <p:sldLayoutId id="2147489973" r:id="rId1"/>
    <p:sldLayoutId id="2147489974" r:id="rId2"/>
    <p:sldLayoutId id="2147489975" r:id="rId3"/>
    <p:sldLayoutId id="2147489976" r:id="rId4"/>
    <p:sldLayoutId id="2147489977" r:id="rId5"/>
    <p:sldLayoutId id="2147489978" r:id="rId6"/>
    <p:sldLayoutId id="2147489979" r:id="rId7"/>
    <p:sldLayoutId id="2147489980" r:id="rId8"/>
    <p:sldLayoutId id="2147489981" r:id="rId9"/>
    <p:sldLayoutId id="2147489982" r:id="rId10"/>
    <p:sldLayoutId id="2147489983" r:id="rId11"/>
  </p:sldLayoutIdLst>
  <p:txStyles>
    <p:title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charset="0"/>
          <a:ea typeface="新細明體" charset="-120"/>
        </a:defRPr>
      </a:lvl2pPr>
      <a:lvl3pPr algn="ctr" rtl="0" eaLnBrk="0" fontAlgn="base" hangingPunct="0">
        <a:spcBef>
          <a:spcPct val="0"/>
        </a:spcBef>
        <a:spcAft>
          <a:spcPct val="0"/>
        </a:spcAft>
        <a:defRPr kumimoji="1" sz="4400">
          <a:solidFill>
            <a:schemeClr val="tx2"/>
          </a:solidFill>
          <a:latin typeface="Arial" charset="0"/>
          <a:ea typeface="新細明體" charset="-120"/>
        </a:defRPr>
      </a:lvl3pPr>
      <a:lvl4pPr algn="ctr" rtl="0" eaLnBrk="0" fontAlgn="base" hangingPunct="0">
        <a:spcBef>
          <a:spcPct val="0"/>
        </a:spcBef>
        <a:spcAft>
          <a:spcPct val="0"/>
        </a:spcAft>
        <a:defRPr kumimoji="1" sz="4400">
          <a:solidFill>
            <a:schemeClr val="tx2"/>
          </a:solidFill>
          <a:latin typeface="Arial" charset="0"/>
          <a:ea typeface="新細明體" charset="-120"/>
        </a:defRPr>
      </a:lvl4pPr>
      <a:lvl5pPr algn="ctr" rtl="0" eaLnBrk="0" fontAlgn="base" hangingPunct="0">
        <a:spcBef>
          <a:spcPct val="0"/>
        </a:spcBef>
        <a:spcAft>
          <a:spcPct val="0"/>
        </a:spcAft>
        <a:defRPr kumimoji="1" sz="4400">
          <a:solidFill>
            <a:schemeClr val="tx2"/>
          </a:solidFill>
          <a:latin typeface="Arial" charset="0"/>
          <a:ea typeface="新細明體" charset="-120"/>
        </a:defRPr>
      </a:lvl5pPr>
      <a:lvl6pPr marL="457200" algn="ctr" rtl="0" fontAlgn="base">
        <a:spcBef>
          <a:spcPct val="0"/>
        </a:spcBef>
        <a:spcAft>
          <a:spcPct val="0"/>
        </a:spcAft>
        <a:defRPr kumimoji="1" sz="4400">
          <a:solidFill>
            <a:schemeClr val="tx2"/>
          </a:solidFill>
          <a:latin typeface="Arial" charset="0"/>
          <a:ea typeface="新細明體" charset="-120"/>
        </a:defRPr>
      </a:lvl6pPr>
      <a:lvl7pPr marL="914400" algn="ctr" rtl="0" fontAlgn="base">
        <a:spcBef>
          <a:spcPct val="0"/>
        </a:spcBef>
        <a:spcAft>
          <a:spcPct val="0"/>
        </a:spcAft>
        <a:defRPr kumimoji="1" sz="4400">
          <a:solidFill>
            <a:schemeClr val="tx2"/>
          </a:solidFill>
          <a:latin typeface="Arial" charset="0"/>
          <a:ea typeface="新細明體" charset="-120"/>
        </a:defRPr>
      </a:lvl7pPr>
      <a:lvl8pPr marL="1371600" algn="ctr" rtl="0" fontAlgn="base">
        <a:spcBef>
          <a:spcPct val="0"/>
        </a:spcBef>
        <a:spcAft>
          <a:spcPct val="0"/>
        </a:spcAft>
        <a:defRPr kumimoji="1" sz="4400">
          <a:solidFill>
            <a:schemeClr val="tx2"/>
          </a:solidFill>
          <a:latin typeface="Arial" charset="0"/>
          <a:ea typeface="新細明體" charset="-120"/>
        </a:defRPr>
      </a:lvl8pPr>
      <a:lvl9pPr marL="1828800" algn="ctr" rtl="0" fontAlgn="base">
        <a:spcBef>
          <a:spcPct val="0"/>
        </a:spcBef>
        <a:spcAft>
          <a:spcPct val="0"/>
        </a:spcAft>
        <a:defRPr kumimoji="1" sz="4400">
          <a:solidFill>
            <a:schemeClr val="tx2"/>
          </a:solidFill>
          <a:latin typeface="Arial" charset="0"/>
          <a:ea typeface="新細明體" charset="-120"/>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4.xml"/></Relationships>
</file>

<file path=ppt/slides/_rels/slide1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4.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2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a:extLst>
              <a:ext uri="{FF2B5EF4-FFF2-40B4-BE49-F238E27FC236}">
                <a16:creationId xmlns:a16="http://schemas.microsoft.com/office/drawing/2014/main" id="{0486A049-F482-4C82-A6EA-C4B1E1A45EEE}"/>
              </a:ext>
            </a:extLst>
          </p:cNvPr>
          <p:cNvSpPr>
            <a:spLocks noGrp="1" noChangeArrowheads="1"/>
          </p:cNvSpPr>
          <p:nvPr>
            <p:ph type="body" idx="1"/>
          </p:nvPr>
        </p:nvSpPr>
        <p:spPr>
          <a:xfrm>
            <a:off x="20096" y="166687"/>
            <a:ext cx="9107488" cy="6574681"/>
          </a:xfrm>
        </p:spPr>
        <p:txBody>
          <a:bodyPr/>
          <a:lstStyle/>
          <a:p>
            <a:pPr lvl="0" algn="ctr" eaLnBrk="1" hangingPunct="1">
              <a:spcBef>
                <a:spcPct val="0"/>
              </a:spcBef>
              <a:spcAft>
                <a:spcPts val="1200"/>
              </a:spcAft>
              <a:buNone/>
            </a:pPr>
            <a:r>
              <a:rPr lang="zh-HK" altLang="en-US" sz="3600" spc="600" dirty="0">
                <a:solidFill>
                  <a:srgbClr val="FFFF00"/>
                </a:solidFill>
                <a:ea typeface="華康儷中黑" panose="020B0509000000000000" pitchFamily="49" charset="-120"/>
              </a:rPr>
              <a:t>獻主節</a:t>
            </a:r>
            <a:endParaRPr lang="en-US" altLang="zh-TW" sz="3600" spc="600" dirty="0">
              <a:solidFill>
                <a:srgbClr val="FFFF00"/>
              </a:solidFill>
              <a:ea typeface="華康儷中黑" panose="020B0509000000000000" pitchFamily="49" charset="-120"/>
            </a:endParaRPr>
          </a:p>
          <a:p>
            <a:pPr lvl="0" algn="ctr" eaLnBrk="1" hangingPunct="1">
              <a:spcBef>
                <a:spcPct val="0"/>
              </a:spcBef>
              <a:spcAft>
                <a:spcPts val="3600"/>
              </a:spcAft>
              <a:buNone/>
            </a:pPr>
            <a:r>
              <a:rPr lang="en-US" altLang="zh-TW" dirty="0">
                <a:solidFill>
                  <a:schemeClr val="bg1"/>
                </a:solidFill>
                <a:ea typeface="華康儷中黑" pitchFamily="49" charset="-120"/>
              </a:rPr>
              <a:t>2025</a:t>
            </a:r>
            <a:r>
              <a:rPr lang="zh-TW" altLang="en-US" dirty="0">
                <a:solidFill>
                  <a:schemeClr val="bg1"/>
                </a:solidFill>
                <a:ea typeface="華康儷中黑" pitchFamily="49" charset="-120"/>
              </a:rPr>
              <a:t>年</a:t>
            </a:r>
            <a:r>
              <a:rPr lang="en-US" altLang="zh-TW" dirty="0">
                <a:solidFill>
                  <a:schemeClr val="bg1"/>
                </a:solidFill>
                <a:ea typeface="華康儷中黑" pitchFamily="49" charset="-120"/>
              </a:rPr>
              <a:t>2</a:t>
            </a:r>
            <a:r>
              <a:rPr lang="zh-TW" altLang="en-US" dirty="0">
                <a:solidFill>
                  <a:schemeClr val="bg1"/>
                </a:solidFill>
                <a:ea typeface="華康儷中黑" pitchFamily="49" charset="-120"/>
              </a:rPr>
              <a:t>月</a:t>
            </a:r>
            <a:r>
              <a:rPr lang="en-US" altLang="zh-TW" dirty="0">
                <a:solidFill>
                  <a:schemeClr val="bg1"/>
                </a:solidFill>
                <a:ea typeface="華康儷中黑" pitchFamily="49" charset="-120"/>
              </a:rPr>
              <a:t>2</a:t>
            </a:r>
            <a:r>
              <a:rPr lang="zh-TW" altLang="en-US" dirty="0">
                <a:solidFill>
                  <a:schemeClr val="bg1"/>
                </a:solidFill>
                <a:ea typeface="華康儷中黑" pitchFamily="49" charset="-120"/>
              </a:rPr>
              <a:t>日</a:t>
            </a:r>
            <a:r>
              <a:rPr lang="en-US" altLang="zh-TW" sz="2800" dirty="0">
                <a:solidFill>
                  <a:srgbClr val="00FF00"/>
                </a:solidFill>
                <a:ea typeface="華康儷中黑" pitchFamily="49" charset="-120"/>
              </a:rPr>
              <a:t>(</a:t>
            </a:r>
            <a:r>
              <a:rPr lang="zh-TW" altLang="en-US" sz="2800" dirty="0">
                <a:solidFill>
                  <a:srgbClr val="00FF00"/>
                </a:solidFill>
                <a:ea typeface="華康儷中黑" pitchFamily="49" charset="-120"/>
              </a:rPr>
              <a:t>新春主日</a:t>
            </a:r>
            <a:r>
              <a:rPr lang="en-US" altLang="zh-TW" sz="2800" dirty="0">
                <a:solidFill>
                  <a:srgbClr val="00FF00"/>
                </a:solidFill>
                <a:ea typeface="華康儷中黑" pitchFamily="49" charset="-120"/>
              </a:rPr>
              <a:t>)</a:t>
            </a:r>
            <a:endParaRPr lang="zh-TW" altLang="en-US" sz="2800" dirty="0">
              <a:solidFill>
                <a:srgbClr val="00FF00"/>
              </a:solidFill>
              <a:ea typeface="華康儷中黑" panose="020B0509000000000000" pitchFamily="49" charset="-120"/>
            </a:endParaRPr>
          </a:p>
          <a:p>
            <a:pPr eaLnBrk="1" hangingPunct="1">
              <a:spcBef>
                <a:spcPts val="1200"/>
              </a:spcBef>
              <a:spcAft>
                <a:spcPts val="3000"/>
              </a:spcAft>
              <a:buFontTx/>
              <a:buNone/>
            </a:pPr>
            <a:r>
              <a:rPr lang="zh-TW" altLang="en-US" sz="5400" dirty="0">
                <a:solidFill>
                  <a:srgbClr val="FF0000"/>
                </a:solidFill>
                <a:ea typeface="華康正顏楷體W7" panose="03000709000000000000" pitchFamily="65" charset="-120"/>
              </a:rPr>
              <a:t>                     </a:t>
            </a:r>
            <a:r>
              <a:rPr lang="zh-TW" altLang="en-US" sz="4400" dirty="0">
                <a:solidFill>
                  <a:srgbClr val="FF0000"/>
                </a:solidFill>
                <a:ea typeface="華康正顏楷體W7" panose="03000709000000000000" pitchFamily="65" charset="-120"/>
              </a:rPr>
              <a:t>  </a:t>
            </a:r>
            <a:r>
              <a:rPr lang="zh-TW" altLang="en-US" sz="5400" dirty="0">
                <a:solidFill>
                  <a:srgbClr val="FF0000"/>
                </a:solidFill>
                <a:ea typeface="華康正顏楷體W7" panose="03000709000000000000" pitchFamily="65" charset="-120"/>
              </a:rPr>
              <a:t> </a:t>
            </a:r>
            <a:r>
              <a:rPr lang="zh-TW" altLang="en-US" sz="5400" dirty="0">
                <a:solidFill>
                  <a:srgbClr val="FF0000"/>
                </a:solidFill>
                <a:highlight>
                  <a:srgbClr val="FFFF00"/>
                </a:highlight>
                <a:ea typeface="華康正顏楷體W7" panose="03000709000000000000" pitchFamily="65" charset="-120"/>
              </a:rPr>
              <a:t>感 恩</a:t>
            </a:r>
            <a:r>
              <a:rPr lang="zh-TW" altLang="en-US" sz="5400" dirty="0">
                <a:solidFill>
                  <a:srgbClr val="FFFF00"/>
                </a:solidFill>
                <a:highlight>
                  <a:srgbClr val="FFFF00"/>
                </a:highlight>
                <a:ea typeface="華康正顏楷體W7" panose="03000709000000000000" pitchFamily="65" charset="-120"/>
              </a:rPr>
              <a:t> </a:t>
            </a:r>
            <a:r>
              <a:rPr lang="zh-TW" altLang="en-US" sz="5400" dirty="0">
                <a:solidFill>
                  <a:srgbClr val="FF0000"/>
                </a:solidFill>
                <a:highlight>
                  <a:srgbClr val="FFFF00"/>
                </a:highlight>
                <a:ea typeface="華康正顏楷體W7" panose="03000709000000000000" pitchFamily="65" charset="-120"/>
              </a:rPr>
              <a:t>祭</a:t>
            </a:r>
            <a:r>
              <a:rPr lang="zh-TW" altLang="en-US" sz="5400" dirty="0">
                <a:solidFill>
                  <a:srgbClr val="FFFF00"/>
                </a:solidFill>
                <a:highlight>
                  <a:srgbClr val="FFFF00"/>
                </a:highlight>
                <a:ea typeface="華康正顏楷體W7" panose="03000709000000000000" pitchFamily="65" charset="-120"/>
              </a:rPr>
              <a:t> </a:t>
            </a:r>
            <a:r>
              <a:rPr lang="zh-TW" altLang="en-US" sz="5400" dirty="0">
                <a:solidFill>
                  <a:srgbClr val="FF0000"/>
                </a:solidFill>
                <a:highlight>
                  <a:srgbClr val="FFFF00"/>
                </a:highlight>
                <a:ea typeface="華康正顏楷體W7" panose="03000709000000000000" pitchFamily="65" charset="-120"/>
              </a:rPr>
              <a:t>宴</a:t>
            </a:r>
          </a:p>
          <a:p>
            <a:pPr algn="ctr" eaLnBrk="1" hangingPunct="1">
              <a:buFontTx/>
              <a:buNone/>
            </a:pPr>
            <a:r>
              <a:rPr lang="zh-TW" altLang="en-US" sz="1800" dirty="0">
                <a:solidFill>
                  <a:schemeClr val="bg1"/>
                </a:solidFill>
                <a:ea typeface="華康儷中黑" panose="020B0509000000000000" pitchFamily="49" charset="-120"/>
              </a:rPr>
              <a:t>  </a:t>
            </a:r>
          </a:p>
          <a:p>
            <a:pPr algn="ctr" eaLnBrk="1" hangingPunct="1">
              <a:lnSpc>
                <a:spcPts val="2500"/>
              </a:lnSpc>
              <a:spcBef>
                <a:spcPct val="0"/>
              </a:spcBef>
              <a:buFontTx/>
              <a:buNone/>
            </a:pPr>
            <a:r>
              <a:rPr lang="zh-TW" altLang="en-US" sz="3600" dirty="0">
                <a:solidFill>
                  <a:schemeClr val="bg1"/>
                </a:solidFill>
                <a:ea typeface="華康儷中黑" panose="020B0509000000000000" pitchFamily="49" charset="-120"/>
              </a:rPr>
              <a:t>                           主 題</a:t>
            </a:r>
          </a:p>
          <a:p>
            <a:pPr algn="ctr" eaLnBrk="1" hangingPunct="1">
              <a:spcBef>
                <a:spcPct val="0"/>
              </a:spcBef>
              <a:buFontTx/>
              <a:buNone/>
            </a:pPr>
            <a:endParaRPr lang="en-US" altLang="zh-TW" sz="4000" dirty="0">
              <a:solidFill>
                <a:srgbClr val="00FF00"/>
              </a:solidFill>
              <a:ea typeface="華康粗黑體" panose="020B0709000000000000" pitchFamily="49" charset="-120"/>
            </a:endParaRPr>
          </a:p>
          <a:p>
            <a:pPr algn="ctr" eaLnBrk="1" hangingPunct="1">
              <a:spcBef>
                <a:spcPct val="0"/>
              </a:spcBef>
              <a:buFontTx/>
              <a:buNone/>
            </a:pPr>
            <a:r>
              <a:rPr lang="zh-HK" altLang="en-US" sz="5400" dirty="0">
                <a:solidFill>
                  <a:srgbClr val="FFFF00"/>
                </a:solidFill>
                <a:ea typeface="華康粗黑體" panose="020B0709000000000000" pitchFamily="49" charset="-120"/>
              </a:rPr>
              <a:t>                   </a:t>
            </a:r>
            <a:r>
              <a:rPr lang="en-US" altLang="zh-HK" sz="5400" dirty="0">
                <a:solidFill>
                  <a:srgbClr val="FF0000"/>
                </a:solidFill>
                <a:highlight>
                  <a:srgbClr val="FF0000"/>
                </a:highlight>
                <a:ea typeface="華康粗黑體" panose="020B0709000000000000" pitchFamily="49" charset="-120"/>
              </a:rPr>
              <a:t>...</a:t>
            </a:r>
            <a:r>
              <a:rPr lang="zh-HK" altLang="en-US" sz="10000" spc="600" dirty="0">
                <a:solidFill>
                  <a:srgbClr val="FFFF00"/>
                </a:solidFill>
                <a:highlight>
                  <a:srgbClr val="FF0000"/>
                </a:highlight>
                <a:ea typeface="華康粗黑體" panose="020B0709000000000000" pitchFamily="49" charset="-120"/>
              </a:rPr>
              <a:t>奉 獻</a:t>
            </a:r>
            <a:r>
              <a:rPr lang="en-US" altLang="zh-HK" sz="5400" spc="600" dirty="0">
                <a:solidFill>
                  <a:srgbClr val="FF0000"/>
                </a:solidFill>
                <a:highlight>
                  <a:srgbClr val="FF0000"/>
                </a:highlight>
                <a:ea typeface="華康粗黑體" panose="020B0709000000000000" pitchFamily="49" charset="-120"/>
              </a:rPr>
              <a:t>..</a:t>
            </a:r>
            <a:endParaRPr lang="en-US" altLang="zh-TW" sz="5400" spc="600" dirty="0">
              <a:solidFill>
                <a:srgbClr val="FF0000"/>
              </a:solidFill>
              <a:highlight>
                <a:srgbClr val="FF0000"/>
              </a:highlight>
              <a:ea typeface="華康粗黑體" panose="020B0709000000000000" pitchFamily="49" charset="-120"/>
            </a:endParaRPr>
          </a:p>
          <a:p>
            <a:pPr algn="ctr" eaLnBrk="1" hangingPunct="1">
              <a:spcBef>
                <a:spcPct val="0"/>
              </a:spcBef>
              <a:buFontTx/>
              <a:buNone/>
            </a:pPr>
            <a:endParaRPr lang="en-US" altLang="zh-TW" sz="4000" dirty="0">
              <a:solidFill>
                <a:srgbClr val="00FF00"/>
              </a:solidFill>
              <a:ea typeface="華康粗黑體" panose="020B0709000000000000" pitchFamily="49" charset="-120"/>
            </a:endParaRPr>
          </a:p>
          <a:p>
            <a:pPr algn="ctr" eaLnBrk="1" hangingPunct="1">
              <a:spcBef>
                <a:spcPct val="0"/>
              </a:spcBef>
              <a:buFontTx/>
              <a:buNone/>
            </a:pPr>
            <a:endParaRPr lang="zh-TW" altLang="en-US" sz="3600" dirty="0">
              <a:solidFill>
                <a:srgbClr val="FFFF00"/>
              </a:solidFill>
              <a:ea typeface="華康粗黑體" panose="020B0709000000000000" pitchFamily="49" charset="-120"/>
            </a:endParaRPr>
          </a:p>
        </p:txBody>
      </p:sp>
      <p:pic>
        <p:nvPicPr>
          <p:cNvPr id="3" name="圖片 2">
            <a:extLst>
              <a:ext uri="{FF2B5EF4-FFF2-40B4-BE49-F238E27FC236}">
                <a16:creationId xmlns:a16="http://schemas.microsoft.com/office/drawing/2014/main" id="{A384280E-A2B9-4ABA-91F1-3BA62D7270C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50346" y="1737660"/>
            <a:ext cx="3445590" cy="4283628"/>
          </a:xfrm>
          <a:prstGeom prst="rect">
            <a:avLst/>
          </a:prstGeom>
        </p:spPr>
      </p:pic>
    </p:spTree>
    <p:extLst>
      <p:ext uri="{BB962C8B-B14F-4D97-AF65-F5344CB8AC3E}">
        <p14:creationId xmlns:p14="http://schemas.microsoft.com/office/powerpoint/2010/main" val="71676686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a:extLst>
              <a:ext uri="{FF2B5EF4-FFF2-40B4-BE49-F238E27FC236}">
                <a16:creationId xmlns:a16="http://schemas.microsoft.com/office/drawing/2014/main" id="{E3A6B8BB-5727-4366-8CDC-81905C3708B7}"/>
              </a:ext>
            </a:extLst>
          </p:cNvPr>
          <p:cNvSpPr>
            <a:spLocks noGrp="1" noChangeArrowheads="1"/>
          </p:cNvSpPr>
          <p:nvPr>
            <p:ph type="body" idx="1"/>
          </p:nvPr>
        </p:nvSpPr>
        <p:spPr>
          <a:xfrm>
            <a:off x="-1" y="116632"/>
            <a:ext cx="9082321" cy="6402660"/>
          </a:xfrm>
        </p:spPr>
        <p:txBody>
          <a:bodyPr/>
          <a:lstStyle/>
          <a:p>
            <a:pPr marL="0" indent="0" algn="just" eaLnBrk="1">
              <a:spcBef>
                <a:spcPts val="0"/>
              </a:spcBef>
              <a:spcAft>
                <a:spcPts val="600"/>
              </a:spcAft>
              <a:buNone/>
            </a:pPr>
            <a:r>
              <a:rPr lang="zh-TW" altLang="en-US" sz="4000" dirty="0">
                <a:solidFill>
                  <a:schemeClr val="bg1"/>
                </a:solidFill>
                <a:latin typeface="華康儷中黑" panose="020B0509000000000000" pitchFamily="49" charset="-120"/>
                <a:ea typeface="華康儷中黑" panose="020B0509000000000000" pitchFamily="49" charset="-120"/>
                <a:cs typeface="華康中黑體" panose="020B0509000000000000" pitchFamily="49" charset="-120"/>
              </a:rPr>
              <a:t>並向所有希望耶路撒冷得到救贖的人，講論這孩子。</a:t>
            </a:r>
          </a:p>
          <a:p>
            <a:pPr marL="0" indent="0" algn="just" eaLnBrk="1">
              <a:spcBef>
                <a:spcPts val="0"/>
              </a:spcBef>
              <a:spcAft>
                <a:spcPts val="600"/>
              </a:spcAft>
              <a:buNone/>
            </a:pPr>
            <a:r>
              <a:rPr lang="zh-TW" altLang="en-US" sz="4000" dirty="0">
                <a:solidFill>
                  <a:schemeClr val="bg1"/>
                </a:solidFill>
                <a:latin typeface="華康儷中黑" panose="020B0509000000000000" pitchFamily="49" charset="-120"/>
                <a:ea typeface="華康儷中黑" panose="020B0509000000000000" pitchFamily="49" charset="-120"/>
                <a:cs typeface="華康中黑體" panose="020B0509000000000000" pitchFamily="49" charset="-120"/>
              </a:rPr>
              <a:t>耶穌的父母按照上主的法律，辦完了一切，便返回加里肋亞，他們的本城納匝肋。孩子漸漸長大而強壯，充滿智慧；天主的恩寵常在他身上。</a:t>
            </a:r>
            <a:endParaRPr lang="en-US" altLang="zh-TW" sz="4000" dirty="0">
              <a:solidFill>
                <a:schemeClr val="bg1"/>
              </a:solidFill>
              <a:latin typeface="華康儷中黑" panose="020B0509000000000000" pitchFamily="49" charset="-120"/>
              <a:ea typeface="華康儷中黑" panose="020B0509000000000000" pitchFamily="49" charset="-120"/>
              <a:cs typeface="華康中黑體" panose="020B0509000000000000" pitchFamily="49" charset="-120"/>
            </a:endParaRPr>
          </a:p>
          <a:p>
            <a:pPr marL="0" indent="0" algn="just" eaLnBrk="1">
              <a:spcBef>
                <a:spcPts val="0"/>
              </a:spcBef>
              <a:spcAft>
                <a:spcPts val="600"/>
              </a:spcAft>
              <a:buNone/>
            </a:pPr>
            <a:r>
              <a:rPr lang="en-US" altLang="zh-HK" sz="3600" dirty="0">
                <a:solidFill>
                  <a:srgbClr val="FFFFFF"/>
                </a:solidFill>
                <a:latin typeface="華康儷中黑" panose="020B0509000000000000" pitchFamily="49" charset="-120"/>
                <a:ea typeface="華康儷中黑" panose="020B0509000000000000" pitchFamily="49" charset="-120"/>
                <a:cs typeface="華康中黑體" panose="020B0509000000000000" pitchFamily="49" charset="-120"/>
              </a:rPr>
              <a:t>——</a:t>
            </a:r>
            <a:r>
              <a:rPr lang="zh-HK" altLang="en-US" sz="3600" dirty="0">
                <a:solidFill>
                  <a:srgbClr val="FFFFFF"/>
                </a:solidFill>
                <a:latin typeface="華康儷中黑" panose="020B0509000000000000" pitchFamily="49" charset="-120"/>
                <a:ea typeface="華康儷中黑" panose="020B0509000000000000" pitchFamily="49" charset="-120"/>
                <a:cs typeface="華康中黑體" panose="020B0509000000000000" pitchFamily="49" charset="-120"/>
              </a:rPr>
              <a:t>基督的福音。 </a:t>
            </a:r>
            <a:endParaRPr lang="en-US" altLang="zh-HK" sz="3600" dirty="0">
              <a:solidFill>
                <a:srgbClr val="FFFFFF"/>
              </a:solidFill>
              <a:latin typeface="華康儷中黑" panose="020B0509000000000000" pitchFamily="49" charset="-120"/>
              <a:ea typeface="華康儷中黑" panose="020B0509000000000000" pitchFamily="49" charset="-120"/>
              <a:cs typeface="華康中黑體" panose="020B0509000000000000" pitchFamily="49" charset="-120"/>
            </a:endParaRPr>
          </a:p>
          <a:p>
            <a:pPr marL="0" indent="0" eaLnBrk="1">
              <a:spcBef>
                <a:spcPts val="0"/>
              </a:spcBef>
              <a:spcAft>
                <a:spcPts val="600"/>
              </a:spcAft>
              <a:buNone/>
            </a:pPr>
            <a:r>
              <a:rPr lang="zh-TW" altLang="en-US" sz="3600" dirty="0">
                <a:solidFill>
                  <a:srgbClr val="00FF00"/>
                </a:solidFill>
                <a:latin typeface="華康儷中黑" panose="020B0509000000000000" pitchFamily="49" charset="-120"/>
                <a:ea typeface="華康儷中黑" panose="020B0509000000000000" pitchFamily="49" charset="-120"/>
                <a:cs typeface="華康中黑體" panose="020B0509000000000000" pitchFamily="49" charset="-120"/>
              </a:rPr>
              <a:t>眾：基督，我們讚美你！</a:t>
            </a:r>
          </a:p>
          <a:p>
            <a:pPr marL="0" indent="0" algn="just" eaLnBrk="1">
              <a:lnSpc>
                <a:spcPts val="4800"/>
              </a:lnSpc>
              <a:spcBef>
                <a:spcPts val="600"/>
              </a:spcBef>
              <a:spcAft>
                <a:spcPts val="0"/>
              </a:spcAft>
              <a:buNone/>
            </a:pPr>
            <a:endParaRPr lang="en-US" altLang="zh-TW" sz="4000" dirty="0">
              <a:solidFill>
                <a:srgbClr val="FFFF00"/>
              </a:solidFill>
              <a:latin typeface="華康儷中黑" panose="020B0509000000000000" pitchFamily="49" charset="-120"/>
              <a:ea typeface="華康儷中黑" panose="020B0509000000000000" pitchFamily="49" charset="-120"/>
              <a:cs typeface="華康中黑體" panose="020B0509000000000000" pitchFamily="49" charset="-120"/>
            </a:endParaRPr>
          </a:p>
        </p:txBody>
      </p:sp>
      <p:sp>
        <p:nvSpPr>
          <p:cNvPr id="70659" name="Text Box 3">
            <a:extLst>
              <a:ext uri="{FF2B5EF4-FFF2-40B4-BE49-F238E27FC236}">
                <a16:creationId xmlns:a16="http://schemas.microsoft.com/office/drawing/2014/main" id="{1E03BE50-1641-47CB-AC5B-3CBE16B7E01B}"/>
              </a:ext>
            </a:extLst>
          </p:cNvPr>
          <p:cNvSpPr txBox="1">
            <a:spLocks noChangeArrowheads="1"/>
          </p:cNvSpPr>
          <p:nvPr/>
        </p:nvSpPr>
        <p:spPr bwMode="auto">
          <a:xfrm>
            <a:off x="8712200" y="6591300"/>
            <a:ext cx="7556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sz="4400">
                <a:solidFill>
                  <a:schemeClr val="tx1"/>
                </a:solidFill>
                <a:latin typeface="Arial" panose="020B0604020202020204" pitchFamily="34" charset="0"/>
                <a:ea typeface="新細明體" panose="02020500000000000000" pitchFamily="18" charset="-120"/>
              </a:defRPr>
            </a:lvl1pPr>
            <a:lvl2pPr marL="742950" indent="-285750">
              <a:defRPr kumimoji="1" sz="4400">
                <a:solidFill>
                  <a:schemeClr val="tx1"/>
                </a:solidFill>
                <a:latin typeface="Arial" panose="020B0604020202020204" pitchFamily="34" charset="0"/>
                <a:ea typeface="新細明體" panose="02020500000000000000" pitchFamily="18" charset="-120"/>
              </a:defRPr>
            </a:lvl2pPr>
            <a:lvl3pPr marL="1143000" indent="-228600">
              <a:defRPr kumimoji="1" sz="4400">
                <a:solidFill>
                  <a:schemeClr val="tx1"/>
                </a:solidFill>
                <a:latin typeface="Arial" panose="020B0604020202020204" pitchFamily="34" charset="0"/>
                <a:ea typeface="新細明體" panose="02020500000000000000" pitchFamily="18" charset="-120"/>
              </a:defRPr>
            </a:lvl3pPr>
            <a:lvl4pPr marL="1600200" indent="-228600">
              <a:defRPr kumimoji="1" sz="4400">
                <a:solidFill>
                  <a:schemeClr val="tx1"/>
                </a:solidFill>
                <a:latin typeface="Arial" panose="020B0604020202020204" pitchFamily="34" charset="0"/>
                <a:ea typeface="新細明體" panose="02020500000000000000" pitchFamily="18" charset="-120"/>
              </a:defRPr>
            </a:lvl4pPr>
            <a:lvl5pPr marL="2057400" indent="-228600">
              <a:defRPr kumimoji="1" sz="4400">
                <a:solidFill>
                  <a:schemeClr val="tx1"/>
                </a:solidFill>
                <a:latin typeface="Arial" panose="020B0604020202020204" pitchFamily="34" charset="0"/>
                <a:ea typeface="新細明體" panose="02020500000000000000" pitchFamily="18" charset="-120"/>
              </a:defRPr>
            </a:lvl5pPr>
            <a:lvl6pPr marL="2514600" indent="-228600" eaLnBrk="0" fontAlgn="base" hangingPunct="0">
              <a:spcBef>
                <a:spcPct val="0"/>
              </a:spcBef>
              <a:spcAft>
                <a:spcPct val="0"/>
              </a:spcAft>
              <a:defRPr kumimoji="1" sz="4400">
                <a:solidFill>
                  <a:schemeClr val="tx1"/>
                </a:solidFill>
                <a:latin typeface="Arial" panose="020B0604020202020204" pitchFamily="34" charset="0"/>
                <a:ea typeface="新細明體" panose="02020500000000000000" pitchFamily="18" charset="-120"/>
              </a:defRPr>
            </a:lvl6pPr>
            <a:lvl7pPr marL="2971800" indent="-228600" eaLnBrk="0" fontAlgn="base" hangingPunct="0">
              <a:spcBef>
                <a:spcPct val="0"/>
              </a:spcBef>
              <a:spcAft>
                <a:spcPct val="0"/>
              </a:spcAft>
              <a:defRPr kumimoji="1" sz="4400">
                <a:solidFill>
                  <a:schemeClr val="tx1"/>
                </a:solidFill>
                <a:latin typeface="Arial" panose="020B0604020202020204" pitchFamily="34" charset="0"/>
                <a:ea typeface="新細明體" panose="02020500000000000000" pitchFamily="18" charset="-120"/>
              </a:defRPr>
            </a:lvl7pPr>
            <a:lvl8pPr marL="3429000" indent="-228600" eaLnBrk="0" fontAlgn="base" hangingPunct="0">
              <a:spcBef>
                <a:spcPct val="0"/>
              </a:spcBef>
              <a:spcAft>
                <a:spcPct val="0"/>
              </a:spcAft>
              <a:defRPr kumimoji="1" sz="4400">
                <a:solidFill>
                  <a:schemeClr val="tx1"/>
                </a:solidFill>
                <a:latin typeface="Arial" panose="020B0604020202020204" pitchFamily="34" charset="0"/>
                <a:ea typeface="新細明體" panose="02020500000000000000" pitchFamily="18" charset="-120"/>
              </a:defRPr>
            </a:lvl8pPr>
            <a:lvl9pPr marL="3886200" indent="-228600" eaLnBrk="0" fontAlgn="base" hangingPunct="0">
              <a:spcBef>
                <a:spcPct val="0"/>
              </a:spcBef>
              <a:spcAft>
                <a:spcPct val="0"/>
              </a:spcAft>
              <a:defRPr kumimoji="1" sz="4400">
                <a:solidFill>
                  <a:schemeClr val="tx1"/>
                </a:solidFill>
                <a:latin typeface="Arial" panose="020B0604020202020204" pitchFamily="34" charset="0"/>
                <a:ea typeface="新細明體" panose="02020500000000000000" pitchFamily="18" charset="-120"/>
              </a:defRPr>
            </a:lvl9pPr>
          </a:lstStyle>
          <a:p>
            <a:pPr marL="0" marR="0" lvl="0" indent="0" algn="l" defTabSz="914400" rtl="0" eaLnBrk="1" fontAlgn="base" latinLnBrk="0" hangingPunct="1">
              <a:lnSpc>
                <a:spcPct val="100000"/>
              </a:lnSpc>
              <a:spcBef>
                <a:spcPct val="50000"/>
              </a:spcBef>
              <a:spcAft>
                <a:spcPct val="0"/>
              </a:spcAft>
              <a:buClrTx/>
              <a:buSzTx/>
              <a:buFontTx/>
              <a:buNone/>
              <a:tabLst/>
              <a:defRPr/>
            </a:pPr>
            <a:endParaRPr kumimoji="1" lang="zh-TW" altLang="zh-TW" sz="1800" b="1" i="0" u="none" strike="noStrike" kern="1200" cap="none" spc="0" normalizeH="0" baseline="0" noProof="0">
              <a:ln>
                <a:noFill/>
              </a:ln>
              <a:solidFill>
                <a:srgbClr val="FFFFFF"/>
              </a:solidFill>
              <a:effectLst/>
              <a:uLnTx/>
              <a:uFillTx/>
              <a:latin typeface="Arial" panose="020B0604020202020204" pitchFamily="34" charset="0"/>
              <a:ea typeface="新細明體" panose="02020500000000000000" pitchFamily="18" charset="-120"/>
              <a:cs typeface="+mn-cs"/>
            </a:endParaRPr>
          </a:p>
        </p:txBody>
      </p:sp>
      <p:sp>
        <p:nvSpPr>
          <p:cNvPr id="4" name="文字方塊 3">
            <a:extLst>
              <a:ext uri="{FF2B5EF4-FFF2-40B4-BE49-F238E27FC236}">
                <a16:creationId xmlns:a16="http://schemas.microsoft.com/office/drawing/2014/main" id="{96E2B7DB-36B5-416F-ACE3-4B640B36DCA2}"/>
              </a:ext>
            </a:extLst>
          </p:cNvPr>
          <p:cNvSpPr txBox="1"/>
          <p:nvPr/>
        </p:nvSpPr>
        <p:spPr>
          <a:xfrm>
            <a:off x="7668344" y="6367650"/>
            <a:ext cx="1043856" cy="400110"/>
          </a:xfrm>
          <a:prstGeom prst="rect">
            <a:avLst/>
          </a:prstGeom>
          <a:noFill/>
        </p:spPr>
        <p:txBody>
          <a:bodyPr wrap="square" rtlCol="0">
            <a:spAutoFit/>
          </a:bodyPr>
          <a:lstStyle/>
          <a:p>
            <a:r>
              <a:rPr lang="en-US" altLang="zh-HK" sz="2000" b="1" dirty="0">
                <a:solidFill>
                  <a:schemeClr val="bg1"/>
                </a:solidFill>
              </a:rPr>
              <a:t>5/5</a:t>
            </a:r>
            <a:endParaRPr lang="zh-HK" altLang="en-US" sz="2000" b="1" dirty="0">
              <a:solidFill>
                <a:schemeClr val="bg1"/>
              </a:solidFill>
            </a:endParaRPr>
          </a:p>
        </p:txBody>
      </p:sp>
    </p:spTree>
    <p:extLst>
      <p:ext uri="{BB962C8B-B14F-4D97-AF65-F5344CB8AC3E}">
        <p14:creationId xmlns:p14="http://schemas.microsoft.com/office/powerpoint/2010/main" val="400048122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a:extLst>
              <a:ext uri="{FF2B5EF4-FFF2-40B4-BE49-F238E27FC236}">
                <a16:creationId xmlns:a16="http://schemas.microsoft.com/office/drawing/2014/main" id="{0486A049-F482-4C82-A6EA-C4B1E1A45EEE}"/>
              </a:ext>
            </a:extLst>
          </p:cNvPr>
          <p:cNvSpPr>
            <a:spLocks noGrp="1" noChangeArrowheads="1"/>
          </p:cNvSpPr>
          <p:nvPr>
            <p:ph type="body" idx="1"/>
          </p:nvPr>
        </p:nvSpPr>
        <p:spPr>
          <a:xfrm>
            <a:off x="20096" y="166687"/>
            <a:ext cx="9107488" cy="6574681"/>
          </a:xfrm>
        </p:spPr>
        <p:txBody>
          <a:bodyPr/>
          <a:lstStyle/>
          <a:p>
            <a:pPr lvl="0" algn="ctr" eaLnBrk="1" hangingPunct="1">
              <a:spcBef>
                <a:spcPct val="0"/>
              </a:spcBef>
              <a:spcAft>
                <a:spcPts val="1200"/>
              </a:spcAft>
              <a:buNone/>
            </a:pPr>
            <a:r>
              <a:rPr lang="zh-HK" altLang="en-US" sz="3600" spc="600" dirty="0">
                <a:solidFill>
                  <a:srgbClr val="FFFF00"/>
                </a:solidFill>
                <a:ea typeface="華康儷中黑" panose="020B0509000000000000" pitchFamily="49" charset="-120"/>
              </a:rPr>
              <a:t>獻主節</a:t>
            </a:r>
            <a:endParaRPr lang="en-US" altLang="zh-TW" sz="3600" spc="600" dirty="0">
              <a:solidFill>
                <a:srgbClr val="FFFF00"/>
              </a:solidFill>
              <a:ea typeface="華康儷中黑" panose="020B0509000000000000" pitchFamily="49" charset="-120"/>
            </a:endParaRPr>
          </a:p>
          <a:p>
            <a:pPr lvl="0" algn="ctr" eaLnBrk="1" hangingPunct="1">
              <a:spcBef>
                <a:spcPct val="0"/>
              </a:spcBef>
              <a:spcAft>
                <a:spcPts val="3600"/>
              </a:spcAft>
              <a:buNone/>
            </a:pPr>
            <a:r>
              <a:rPr lang="en-US" altLang="zh-TW" dirty="0">
                <a:solidFill>
                  <a:schemeClr val="bg1"/>
                </a:solidFill>
                <a:ea typeface="華康儷中黑" pitchFamily="49" charset="-120"/>
              </a:rPr>
              <a:t>2025</a:t>
            </a:r>
            <a:r>
              <a:rPr lang="zh-TW" altLang="en-US" dirty="0">
                <a:solidFill>
                  <a:schemeClr val="bg1"/>
                </a:solidFill>
                <a:ea typeface="華康儷中黑" pitchFamily="49" charset="-120"/>
              </a:rPr>
              <a:t>年</a:t>
            </a:r>
            <a:r>
              <a:rPr lang="en-US" altLang="zh-TW" dirty="0">
                <a:solidFill>
                  <a:schemeClr val="bg1"/>
                </a:solidFill>
                <a:ea typeface="華康儷中黑" pitchFamily="49" charset="-120"/>
              </a:rPr>
              <a:t>2</a:t>
            </a:r>
            <a:r>
              <a:rPr lang="zh-TW" altLang="en-US" dirty="0">
                <a:solidFill>
                  <a:schemeClr val="bg1"/>
                </a:solidFill>
                <a:ea typeface="華康儷中黑" pitchFamily="49" charset="-120"/>
              </a:rPr>
              <a:t>月</a:t>
            </a:r>
            <a:r>
              <a:rPr lang="en-US" altLang="zh-TW" dirty="0">
                <a:solidFill>
                  <a:schemeClr val="bg1"/>
                </a:solidFill>
                <a:ea typeface="華康儷中黑" pitchFamily="49" charset="-120"/>
              </a:rPr>
              <a:t>2</a:t>
            </a:r>
            <a:r>
              <a:rPr lang="zh-TW" altLang="en-US" dirty="0">
                <a:solidFill>
                  <a:schemeClr val="bg1"/>
                </a:solidFill>
                <a:ea typeface="華康儷中黑" pitchFamily="49" charset="-120"/>
              </a:rPr>
              <a:t>日</a:t>
            </a:r>
            <a:r>
              <a:rPr lang="en-US" altLang="zh-TW" sz="2800" dirty="0">
                <a:solidFill>
                  <a:srgbClr val="00FF00"/>
                </a:solidFill>
                <a:ea typeface="華康儷中黑" pitchFamily="49" charset="-120"/>
              </a:rPr>
              <a:t>(</a:t>
            </a:r>
            <a:r>
              <a:rPr lang="zh-TW" altLang="en-US" sz="2800" dirty="0">
                <a:solidFill>
                  <a:srgbClr val="00FF00"/>
                </a:solidFill>
                <a:ea typeface="華康儷中黑" pitchFamily="49" charset="-120"/>
              </a:rPr>
              <a:t>新春主日</a:t>
            </a:r>
            <a:r>
              <a:rPr lang="en-US" altLang="zh-TW" sz="2800" dirty="0">
                <a:solidFill>
                  <a:srgbClr val="00FF00"/>
                </a:solidFill>
                <a:ea typeface="華康儷中黑" pitchFamily="49" charset="-120"/>
              </a:rPr>
              <a:t>)</a:t>
            </a:r>
            <a:endParaRPr lang="zh-TW" altLang="en-US" sz="2800" dirty="0">
              <a:solidFill>
                <a:srgbClr val="00FF00"/>
              </a:solidFill>
              <a:ea typeface="華康儷中黑" panose="020B0509000000000000" pitchFamily="49" charset="-120"/>
            </a:endParaRPr>
          </a:p>
          <a:p>
            <a:pPr eaLnBrk="1" hangingPunct="1">
              <a:spcBef>
                <a:spcPts val="1200"/>
              </a:spcBef>
              <a:spcAft>
                <a:spcPts val="1800"/>
              </a:spcAft>
              <a:buFontTx/>
              <a:buNone/>
            </a:pPr>
            <a:r>
              <a:rPr lang="zh-TW" altLang="en-US" sz="5400" dirty="0">
                <a:solidFill>
                  <a:srgbClr val="FF0000"/>
                </a:solidFill>
                <a:ea typeface="華康正顏楷體W7" panose="03000709000000000000" pitchFamily="65" charset="-120"/>
              </a:rPr>
              <a:t>                     </a:t>
            </a:r>
            <a:r>
              <a:rPr lang="zh-TW" altLang="en-US" sz="4400" dirty="0">
                <a:solidFill>
                  <a:srgbClr val="FF0000"/>
                </a:solidFill>
                <a:ea typeface="華康正顏楷體W7" panose="03000709000000000000" pitchFamily="65" charset="-120"/>
              </a:rPr>
              <a:t>  </a:t>
            </a:r>
            <a:r>
              <a:rPr lang="zh-TW" altLang="en-US" sz="5400" dirty="0">
                <a:solidFill>
                  <a:srgbClr val="FF0000"/>
                </a:solidFill>
                <a:ea typeface="華康正顏楷體W7" panose="03000709000000000000" pitchFamily="65" charset="-120"/>
              </a:rPr>
              <a:t> </a:t>
            </a:r>
            <a:r>
              <a:rPr lang="zh-TW" altLang="en-US" sz="5400" dirty="0">
                <a:solidFill>
                  <a:srgbClr val="FF0000"/>
                </a:solidFill>
                <a:highlight>
                  <a:srgbClr val="FFFF00"/>
                </a:highlight>
                <a:ea typeface="華康正顏楷體W7" panose="03000709000000000000" pitchFamily="65" charset="-120"/>
              </a:rPr>
              <a:t>感 恩</a:t>
            </a:r>
            <a:r>
              <a:rPr lang="zh-TW" altLang="en-US" sz="5400" dirty="0">
                <a:solidFill>
                  <a:srgbClr val="FFFF00"/>
                </a:solidFill>
                <a:highlight>
                  <a:srgbClr val="FFFF00"/>
                </a:highlight>
                <a:ea typeface="華康正顏楷體W7" panose="03000709000000000000" pitchFamily="65" charset="-120"/>
              </a:rPr>
              <a:t> </a:t>
            </a:r>
            <a:r>
              <a:rPr lang="zh-TW" altLang="en-US" sz="5400" dirty="0">
                <a:solidFill>
                  <a:srgbClr val="FF0000"/>
                </a:solidFill>
                <a:highlight>
                  <a:srgbClr val="FFFF00"/>
                </a:highlight>
                <a:ea typeface="華康正顏楷體W7" panose="03000709000000000000" pitchFamily="65" charset="-120"/>
              </a:rPr>
              <a:t>祭</a:t>
            </a:r>
            <a:r>
              <a:rPr lang="zh-TW" altLang="en-US" sz="5400" dirty="0">
                <a:solidFill>
                  <a:srgbClr val="FFFF00"/>
                </a:solidFill>
                <a:highlight>
                  <a:srgbClr val="FFFF00"/>
                </a:highlight>
                <a:ea typeface="華康正顏楷體W7" panose="03000709000000000000" pitchFamily="65" charset="-120"/>
              </a:rPr>
              <a:t> </a:t>
            </a:r>
            <a:r>
              <a:rPr lang="zh-TW" altLang="en-US" sz="5400" dirty="0">
                <a:solidFill>
                  <a:srgbClr val="FF0000"/>
                </a:solidFill>
                <a:highlight>
                  <a:srgbClr val="FFFF00"/>
                </a:highlight>
                <a:ea typeface="華康正顏楷體W7" panose="03000709000000000000" pitchFamily="65" charset="-120"/>
              </a:rPr>
              <a:t>宴</a:t>
            </a:r>
          </a:p>
          <a:p>
            <a:pPr algn="ctr" eaLnBrk="1" hangingPunct="1">
              <a:buFontTx/>
              <a:buNone/>
            </a:pPr>
            <a:r>
              <a:rPr lang="zh-TW" altLang="en-US" sz="1800" dirty="0">
                <a:solidFill>
                  <a:schemeClr val="bg1"/>
                </a:solidFill>
                <a:ea typeface="華康儷中黑" panose="020B0509000000000000" pitchFamily="49" charset="-120"/>
              </a:rPr>
              <a:t>  </a:t>
            </a:r>
          </a:p>
          <a:p>
            <a:pPr algn="ctr" eaLnBrk="1" hangingPunct="1">
              <a:lnSpc>
                <a:spcPts val="2500"/>
              </a:lnSpc>
              <a:spcBef>
                <a:spcPct val="0"/>
              </a:spcBef>
              <a:buFontTx/>
              <a:buNone/>
            </a:pPr>
            <a:r>
              <a:rPr lang="zh-TW" altLang="en-US" sz="3600" dirty="0">
                <a:solidFill>
                  <a:schemeClr val="bg1"/>
                </a:solidFill>
                <a:ea typeface="華康儷中黑" panose="020B0509000000000000" pitchFamily="49" charset="-120"/>
              </a:rPr>
              <a:t>                           主 題</a:t>
            </a:r>
          </a:p>
          <a:p>
            <a:pPr algn="ctr" eaLnBrk="1" hangingPunct="1">
              <a:spcBef>
                <a:spcPct val="0"/>
              </a:spcBef>
              <a:buFontTx/>
              <a:buNone/>
            </a:pPr>
            <a:endParaRPr lang="en-US" altLang="zh-TW" sz="4000" dirty="0">
              <a:solidFill>
                <a:srgbClr val="00FF00"/>
              </a:solidFill>
              <a:ea typeface="華康粗黑體" panose="020B0709000000000000" pitchFamily="49" charset="-120"/>
            </a:endParaRPr>
          </a:p>
          <a:p>
            <a:pPr algn="ctr" eaLnBrk="1" hangingPunct="1">
              <a:spcBef>
                <a:spcPct val="0"/>
              </a:spcBef>
              <a:buFontTx/>
              <a:buNone/>
            </a:pPr>
            <a:r>
              <a:rPr lang="zh-HK" altLang="en-US" sz="5400" dirty="0">
                <a:solidFill>
                  <a:srgbClr val="FFFF00"/>
                </a:solidFill>
                <a:ea typeface="華康粗黑體" panose="020B0709000000000000" pitchFamily="49" charset="-120"/>
              </a:rPr>
              <a:t>                   </a:t>
            </a:r>
            <a:r>
              <a:rPr lang="en-US" altLang="zh-HK" sz="5400" dirty="0">
                <a:solidFill>
                  <a:srgbClr val="FF0000"/>
                </a:solidFill>
                <a:highlight>
                  <a:srgbClr val="FF0000"/>
                </a:highlight>
                <a:ea typeface="華康粗黑體" panose="020B0709000000000000" pitchFamily="49" charset="-120"/>
              </a:rPr>
              <a:t>...</a:t>
            </a:r>
            <a:r>
              <a:rPr lang="zh-HK" altLang="en-US" sz="9600" spc="600" dirty="0">
                <a:solidFill>
                  <a:srgbClr val="FFFF00"/>
                </a:solidFill>
                <a:highlight>
                  <a:srgbClr val="FF0000"/>
                </a:highlight>
                <a:ea typeface="華康粗黑體" panose="020B0709000000000000" pitchFamily="49" charset="-120"/>
              </a:rPr>
              <a:t>奉 獻</a:t>
            </a:r>
            <a:r>
              <a:rPr lang="en-US" altLang="zh-HK" sz="5400" spc="600" dirty="0">
                <a:solidFill>
                  <a:srgbClr val="FF0000"/>
                </a:solidFill>
                <a:highlight>
                  <a:srgbClr val="FF0000"/>
                </a:highlight>
                <a:ea typeface="華康粗黑體" panose="020B0709000000000000" pitchFamily="49" charset="-120"/>
              </a:rPr>
              <a:t>..</a:t>
            </a:r>
            <a:endParaRPr lang="en-US" altLang="zh-TW" sz="5400" spc="600" dirty="0">
              <a:solidFill>
                <a:srgbClr val="FF0000"/>
              </a:solidFill>
              <a:highlight>
                <a:srgbClr val="FF0000"/>
              </a:highlight>
              <a:ea typeface="華康粗黑體" panose="020B0709000000000000" pitchFamily="49" charset="-120"/>
            </a:endParaRPr>
          </a:p>
          <a:p>
            <a:pPr algn="ctr" eaLnBrk="1" hangingPunct="1">
              <a:spcBef>
                <a:spcPct val="0"/>
              </a:spcBef>
              <a:buFontTx/>
              <a:buNone/>
            </a:pPr>
            <a:endParaRPr lang="en-US" altLang="zh-TW" sz="4000" dirty="0">
              <a:solidFill>
                <a:srgbClr val="00FF00"/>
              </a:solidFill>
              <a:ea typeface="華康粗黑體" panose="020B0709000000000000" pitchFamily="49" charset="-120"/>
            </a:endParaRPr>
          </a:p>
          <a:p>
            <a:pPr algn="ctr" eaLnBrk="1" hangingPunct="1">
              <a:spcBef>
                <a:spcPct val="0"/>
              </a:spcBef>
              <a:buFontTx/>
              <a:buNone/>
            </a:pPr>
            <a:endParaRPr lang="zh-TW" altLang="en-US" sz="3600" dirty="0">
              <a:solidFill>
                <a:srgbClr val="FFFF00"/>
              </a:solidFill>
              <a:ea typeface="華康粗黑體" panose="020B0709000000000000" pitchFamily="49" charset="-120"/>
            </a:endParaRPr>
          </a:p>
        </p:txBody>
      </p:sp>
      <p:pic>
        <p:nvPicPr>
          <p:cNvPr id="3" name="圖片 2">
            <a:extLst>
              <a:ext uri="{FF2B5EF4-FFF2-40B4-BE49-F238E27FC236}">
                <a16:creationId xmlns:a16="http://schemas.microsoft.com/office/drawing/2014/main" id="{A384280E-A2B9-4ABA-91F1-3BA62D7270C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2313" y="1737660"/>
            <a:ext cx="3805631" cy="4176464"/>
          </a:xfrm>
          <a:prstGeom prst="rect">
            <a:avLst/>
          </a:prstGeom>
        </p:spPr>
      </p:pic>
    </p:spTree>
    <p:extLst>
      <p:ext uri="{BB962C8B-B14F-4D97-AF65-F5344CB8AC3E}">
        <p14:creationId xmlns:p14="http://schemas.microsoft.com/office/powerpoint/2010/main" val="51217134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2770" name="Rectangle 2">
            <a:extLst>
              <a:ext uri="{FF2B5EF4-FFF2-40B4-BE49-F238E27FC236}">
                <a16:creationId xmlns:a16="http://schemas.microsoft.com/office/drawing/2014/main" id="{0486A049-F482-4C82-A6EA-C4B1E1A45EEE}"/>
              </a:ext>
            </a:extLst>
          </p:cNvPr>
          <p:cNvSpPr>
            <a:spLocks noGrp="1" noChangeArrowheads="1"/>
          </p:cNvSpPr>
          <p:nvPr>
            <p:ph type="body" idx="1"/>
          </p:nvPr>
        </p:nvSpPr>
        <p:spPr>
          <a:xfrm>
            <a:off x="0" y="116632"/>
            <a:ext cx="9144000" cy="6696744"/>
          </a:xfrm>
        </p:spPr>
        <p:txBody>
          <a:bodyPr/>
          <a:lstStyle/>
          <a:p>
            <a:pPr lvl="0" eaLnBrk="1" hangingPunct="1">
              <a:spcBef>
                <a:spcPct val="0"/>
              </a:spcBef>
              <a:spcAft>
                <a:spcPts val="1800"/>
              </a:spcAft>
              <a:buNone/>
            </a:pPr>
            <a:r>
              <a:rPr lang="zh-TW" altLang="en-US" sz="4000" dirty="0">
                <a:ea typeface="華康儷中黑" panose="020B0509000000000000" pitchFamily="49" charset="-120"/>
              </a:rPr>
              <a:t>你們所尋求的上主</a:t>
            </a:r>
            <a:r>
              <a:rPr lang="en-US" altLang="zh-TW" sz="4000" dirty="0">
                <a:ea typeface="華康儷中黑" panose="020B0509000000000000" pitchFamily="49" charset="-120"/>
              </a:rPr>
              <a:t>,</a:t>
            </a:r>
            <a:r>
              <a:rPr lang="zh-TW" altLang="en-US" sz="4000" dirty="0">
                <a:ea typeface="華康儷中黑" panose="020B0509000000000000" pitchFamily="49" charset="-120"/>
              </a:rPr>
              <a:t>必要</a:t>
            </a:r>
            <a:r>
              <a:rPr lang="zh-TW" altLang="en-US" sz="4000" dirty="0">
                <a:solidFill>
                  <a:srgbClr val="FF0000"/>
                </a:solidFill>
                <a:ea typeface="華康儷中黑" panose="020B0509000000000000" pitchFamily="49" charset="-120"/>
              </a:rPr>
              <a:t>忽然進入</a:t>
            </a:r>
            <a:r>
              <a:rPr lang="zh-TW" altLang="en-US" sz="4000" dirty="0">
                <a:ea typeface="華康儷中黑" panose="020B0509000000000000" pitchFamily="49" charset="-120"/>
              </a:rPr>
              <a:t>他的殿內</a:t>
            </a:r>
            <a:r>
              <a:rPr lang="en-US" altLang="zh-TW" sz="4000" dirty="0">
                <a:ea typeface="華康儷中黑" panose="020B0509000000000000" pitchFamily="49" charset="-120"/>
              </a:rPr>
              <a:t>.</a:t>
            </a:r>
            <a:r>
              <a:rPr lang="zh-TW" altLang="en-US" sz="4000" dirty="0">
                <a:ea typeface="華康儷中黑" panose="020B0509000000000000" pitchFamily="49" charset="-120"/>
              </a:rPr>
              <a:t>他必要坐下</a:t>
            </a:r>
            <a:r>
              <a:rPr lang="en-US" altLang="zh-TW" sz="4000" dirty="0">
                <a:ea typeface="華康儷中黑" panose="020B0509000000000000" pitchFamily="49" charset="-120"/>
              </a:rPr>
              <a:t>,</a:t>
            </a:r>
            <a:r>
              <a:rPr lang="zh-TW" altLang="en-US" sz="4000" dirty="0">
                <a:solidFill>
                  <a:srgbClr val="FF0000"/>
                </a:solidFill>
                <a:ea typeface="華康儷中黑" panose="020B0509000000000000" pitchFamily="49" charset="-120"/>
              </a:rPr>
              <a:t>精煉</a:t>
            </a:r>
            <a:r>
              <a:rPr lang="zh-TW" altLang="en-US" sz="4000" dirty="0">
                <a:ea typeface="華康儷中黑" panose="020B0509000000000000" pitchFamily="49" charset="-120"/>
              </a:rPr>
              <a:t>他們</a:t>
            </a:r>
            <a:r>
              <a:rPr lang="en-US" altLang="zh-TW" sz="4000" dirty="0">
                <a:ea typeface="華康儷中黑" panose="020B0509000000000000" pitchFamily="49" charset="-120"/>
              </a:rPr>
              <a:t>,</a:t>
            </a:r>
            <a:r>
              <a:rPr lang="zh-TW" altLang="en-US" sz="4000" dirty="0">
                <a:ea typeface="華康儷中黑" panose="020B0509000000000000" pitchFamily="49" charset="-120"/>
              </a:rPr>
              <a:t>像精煉金銀一樣</a:t>
            </a:r>
            <a:r>
              <a:rPr lang="en-US" altLang="zh-TW" sz="4000" dirty="0">
                <a:ea typeface="華康儷中黑" panose="020B0509000000000000" pitchFamily="49" charset="-120"/>
              </a:rPr>
              <a:t>,</a:t>
            </a:r>
            <a:r>
              <a:rPr lang="zh-TW" altLang="en-US" sz="4000" dirty="0">
                <a:ea typeface="華康儷中黑" panose="020B0509000000000000" pitchFamily="49" charset="-120"/>
              </a:rPr>
              <a:t>使他們能懷著虔誠</a:t>
            </a:r>
            <a:r>
              <a:rPr lang="en-US" altLang="zh-TW" sz="4000" dirty="0">
                <a:ea typeface="華康儷中黑" panose="020B0509000000000000" pitchFamily="49" charset="-120"/>
              </a:rPr>
              <a:t>,</a:t>
            </a:r>
            <a:r>
              <a:rPr lang="zh-TW" altLang="en-US" sz="4000" dirty="0">
                <a:ea typeface="華康儷中黑" panose="020B0509000000000000" pitchFamily="49" charset="-120"/>
              </a:rPr>
              <a:t>向上主</a:t>
            </a:r>
            <a:r>
              <a:rPr lang="zh-TW" altLang="en-US" sz="4000" dirty="0">
                <a:solidFill>
                  <a:srgbClr val="FF0000"/>
                </a:solidFill>
                <a:ea typeface="華康儷中黑" panose="020B0509000000000000" pitchFamily="49" charset="-120"/>
              </a:rPr>
              <a:t>奉獻祭品</a:t>
            </a:r>
            <a:r>
              <a:rPr lang="en-US" altLang="zh-TW" sz="4000" dirty="0">
                <a:ea typeface="華康儷中黑" panose="020B0509000000000000" pitchFamily="49" charset="-120"/>
              </a:rPr>
              <a:t>.</a:t>
            </a:r>
          </a:p>
          <a:p>
            <a:pPr lvl="0" eaLnBrk="1" hangingPunct="1">
              <a:spcBef>
                <a:spcPct val="0"/>
              </a:spcBef>
              <a:spcAft>
                <a:spcPts val="1800"/>
              </a:spcAft>
              <a:buNone/>
            </a:pPr>
            <a:r>
              <a:rPr lang="zh-TW" altLang="en-US" sz="4000" dirty="0">
                <a:ea typeface="華康儷中黑" panose="020B0509000000000000" pitchFamily="49" charset="-120"/>
              </a:rPr>
              <a:t>基督也取了同樣的血肉</a:t>
            </a:r>
            <a:r>
              <a:rPr lang="en-US" altLang="zh-TW" sz="4000" dirty="0">
                <a:ea typeface="華康儷中黑" panose="020B0509000000000000" pitchFamily="49" charset="-120"/>
              </a:rPr>
              <a:t>,</a:t>
            </a:r>
            <a:r>
              <a:rPr lang="zh-TW" altLang="en-US" sz="4000" dirty="0">
                <a:ea typeface="華康儷中黑" panose="020B0509000000000000" pitchFamily="49" charset="-120"/>
              </a:rPr>
              <a:t>為能藉著死亡</a:t>
            </a:r>
            <a:r>
              <a:rPr lang="en-US" altLang="zh-TW" sz="4000" dirty="0">
                <a:ea typeface="華康儷中黑" panose="020B0509000000000000" pitchFamily="49" charset="-120"/>
              </a:rPr>
              <a:t>,</a:t>
            </a:r>
            <a:br>
              <a:rPr lang="en-US" altLang="zh-TW" sz="4000" dirty="0">
                <a:ea typeface="華康儷中黑" panose="020B0509000000000000" pitchFamily="49" charset="-120"/>
              </a:rPr>
            </a:br>
            <a:r>
              <a:rPr lang="zh-TW" altLang="en-US" sz="4000" dirty="0">
                <a:solidFill>
                  <a:srgbClr val="FF0000"/>
                </a:solidFill>
                <a:ea typeface="華康儷中黑" panose="020B0509000000000000" pitchFamily="49" charset="-120"/>
              </a:rPr>
              <a:t>毀滅</a:t>
            </a:r>
            <a:r>
              <a:rPr lang="zh-TW" altLang="en-US" sz="4000" dirty="0">
                <a:ea typeface="華康儷中黑" panose="020B0509000000000000" pitchFamily="49" charset="-120"/>
              </a:rPr>
              <a:t>那握有死亡的權勢者</a:t>
            </a:r>
            <a:r>
              <a:rPr lang="en-US" altLang="zh-TW" sz="2800" dirty="0">
                <a:ea typeface="華康儷中黑" panose="020B0509000000000000" pitchFamily="49" charset="-120"/>
              </a:rPr>
              <a:t>——</a:t>
            </a:r>
            <a:r>
              <a:rPr lang="zh-TW" altLang="en-US" sz="4000" dirty="0">
                <a:ea typeface="華康儷中黑" panose="020B0509000000000000" pitchFamily="49" charset="-120"/>
              </a:rPr>
              <a:t>魔鬼</a:t>
            </a:r>
            <a:r>
              <a:rPr lang="en-US" altLang="zh-TW" sz="4000" dirty="0">
                <a:ea typeface="華康儷中黑" panose="020B0509000000000000" pitchFamily="49" charset="-120"/>
              </a:rPr>
              <a:t>,</a:t>
            </a:r>
            <a:r>
              <a:rPr lang="zh-TW" altLang="en-US" sz="4000" dirty="0">
                <a:solidFill>
                  <a:srgbClr val="FF0000"/>
                </a:solidFill>
                <a:ea typeface="華康儷中黑" panose="020B0509000000000000" pitchFamily="49" charset="-120"/>
              </a:rPr>
              <a:t>解救</a:t>
            </a:r>
            <a:r>
              <a:rPr lang="zh-TW" altLang="en-US" sz="4000" dirty="0">
                <a:ea typeface="華康儷中黑" panose="020B0509000000000000" pitchFamily="49" charset="-120"/>
              </a:rPr>
              <a:t>那些因死亡的恐怖</a:t>
            </a:r>
            <a:r>
              <a:rPr lang="en-US" altLang="zh-TW" sz="4000" dirty="0">
                <a:ea typeface="華康儷中黑" panose="020B0509000000000000" pitchFamily="49" charset="-120"/>
              </a:rPr>
              <a:t>,</a:t>
            </a:r>
            <a:r>
              <a:rPr lang="zh-TW" altLang="en-US" sz="4000" dirty="0">
                <a:ea typeface="華康儷中黑" panose="020B0509000000000000" pitchFamily="49" charset="-120"/>
              </a:rPr>
              <a:t>一生</a:t>
            </a:r>
            <a:r>
              <a:rPr lang="zh-TW" altLang="en-US" sz="4000" dirty="0">
                <a:solidFill>
                  <a:srgbClr val="FF0000"/>
                </a:solidFill>
                <a:ea typeface="華康儷中黑" panose="020B0509000000000000" pitchFamily="49" charset="-120"/>
              </a:rPr>
              <a:t>當奴隸</a:t>
            </a:r>
            <a:r>
              <a:rPr lang="zh-TW" altLang="en-US" sz="4000" dirty="0">
                <a:ea typeface="華康儷中黑" panose="020B0509000000000000" pitchFamily="49" charset="-120"/>
              </a:rPr>
              <a:t>的人</a:t>
            </a:r>
            <a:r>
              <a:rPr lang="en-US" altLang="zh-TW" sz="4000" dirty="0">
                <a:ea typeface="華康儷中黑" panose="020B0509000000000000" pitchFamily="49" charset="-120"/>
              </a:rPr>
              <a:t>.</a:t>
            </a:r>
          </a:p>
          <a:p>
            <a:pPr lvl="0" eaLnBrk="1" hangingPunct="1">
              <a:spcBef>
                <a:spcPct val="0"/>
              </a:spcBef>
              <a:spcAft>
                <a:spcPts val="1800"/>
              </a:spcAft>
              <a:buNone/>
            </a:pPr>
            <a:r>
              <a:rPr lang="zh-TW" altLang="en-US" sz="4000" dirty="0">
                <a:ea typeface="華康儷中黑" panose="020B0509000000000000" pitchFamily="49" charset="-120"/>
              </a:rPr>
              <a:t>看</a:t>
            </a:r>
            <a:r>
              <a:rPr lang="en-US" altLang="zh-TW" sz="4000" dirty="0">
                <a:ea typeface="華康儷中黑" panose="020B0509000000000000" pitchFamily="49" charset="-120"/>
              </a:rPr>
              <a:t>,</a:t>
            </a:r>
            <a:r>
              <a:rPr lang="zh-TW" altLang="en-US" sz="4000" dirty="0">
                <a:ea typeface="華康儷中黑" panose="020B0509000000000000" pitchFamily="49" charset="-120"/>
              </a:rPr>
              <a:t>這孩子已被立定</a:t>
            </a:r>
            <a:r>
              <a:rPr lang="en-US" altLang="zh-TW" sz="4000" dirty="0">
                <a:ea typeface="華康儷中黑" panose="020B0509000000000000" pitchFamily="49" charset="-120"/>
              </a:rPr>
              <a:t>,</a:t>
            </a:r>
            <a:r>
              <a:rPr lang="zh-TW" altLang="en-US" sz="4000" dirty="0">
                <a:ea typeface="華康儷中黑" panose="020B0509000000000000" pitchFamily="49" charset="-120"/>
              </a:rPr>
              <a:t>為使以色列中許多人</a:t>
            </a:r>
            <a:r>
              <a:rPr lang="zh-TW" altLang="en-US" sz="4000" dirty="0">
                <a:solidFill>
                  <a:srgbClr val="FF0000"/>
                </a:solidFill>
                <a:ea typeface="華康儷中黑" panose="020B0509000000000000" pitchFamily="49" charset="-120"/>
              </a:rPr>
              <a:t>跌倒</a:t>
            </a:r>
            <a:r>
              <a:rPr lang="zh-TW" altLang="en-US" sz="4000" dirty="0">
                <a:ea typeface="華康儷中黑" panose="020B0509000000000000" pitchFamily="49" charset="-120"/>
              </a:rPr>
              <a:t>和</a:t>
            </a:r>
            <a:r>
              <a:rPr lang="zh-TW" altLang="en-US" sz="4000" dirty="0">
                <a:solidFill>
                  <a:srgbClr val="FF0000"/>
                </a:solidFill>
                <a:ea typeface="華康儷中黑" panose="020B0509000000000000" pitchFamily="49" charset="-120"/>
              </a:rPr>
              <a:t>復興</a:t>
            </a:r>
            <a:r>
              <a:rPr lang="en-US" altLang="zh-TW" sz="4000" dirty="0">
                <a:ea typeface="華康儷中黑" panose="020B0509000000000000" pitchFamily="49" charset="-120"/>
              </a:rPr>
              <a:t>,</a:t>
            </a:r>
            <a:r>
              <a:rPr lang="zh-TW" altLang="en-US" sz="4000" dirty="0">
                <a:ea typeface="華康儷中黑" panose="020B0509000000000000" pitchFamily="49" charset="-120"/>
              </a:rPr>
              <a:t>並成為</a:t>
            </a:r>
            <a:r>
              <a:rPr lang="zh-TW" altLang="en-US" sz="4000" dirty="0">
                <a:solidFill>
                  <a:srgbClr val="FF0000"/>
                </a:solidFill>
                <a:ea typeface="華康儷中黑" panose="020B0509000000000000" pitchFamily="49" charset="-120"/>
              </a:rPr>
              <a:t>反對的記號</a:t>
            </a:r>
            <a:r>
              <a:rPr lang="en-US" altLang="zh-TW" sz="4000" dirty="0">
                <a:ea typeface="華康儷中黑" panose="020B0509000000000000" pitchFamily="49" charset="-120"/>
              </a:rPr>
              <a:t>.</a:t>
            </a:r>
            <a:r>
              <a:rPr lang="zh-TW" altLang="en-US" sz="4000" dirty="0">
                <a:ea typeface="華康儷中黑" panose="020B0509000000000000" pitchFamily="49" charset="-120"/>
              </a:rPr>
              <a:t>至於你</a:t>
            </a:r>
            <a:r>
              <a:rPr lang="en-US" altLang="zh-TW" sz="4000" dirty="0">
                <a:ea typeface="華康儷中黑" panose="020B0509000000000000" pitchFamily="49" charset="-120"/>
              </a:rPr>
              <a:t>,</a:t>
            </a:r>
            <a:r>
              <a:rPr lang="zh-TW" altLang="en-US" sz="4000" dirty="0">
                <a:ea typeface="華康儷中黑" panose="020B0509000000000000" pitchFamily="49" charset="-120"/>
              </a:rPr>
              <a:t>要有一把利劍</a:t>
            </a:r>
            <a:r>
              <a:rPr lang="en-US" altLang="zh-TW" sz="4000" dirty="0">
                <a:ea typeface="華康儷中黑" panose="020B0509000000000000" pitchFamily="49" charset="-120"/>
              </a:rPr>
              <a:t>,</a:t>
            </a:r>
            <a:r>
              <a:rPr lang="zh-TW" altLang="en-US" sz="4000" dirty="0">
                <a:solidFill>
                  <a:srgbClr val="FF0000"/>
                </a:solidFill>
                <a:ea typeface="華康儷中黑" panose="020B0509000000000000" pitchFamily="49" charset="-120"/>
              </a:rPr>
              <a:t>刺透</a:t>
            </a:r>
            <a:r>
              <a:rPr lang="zh-TW" altLang="en-US" sz="4000" dirty="0">
                <a:ea typeface="華康儷中黑" panose="020B0509000000000000" pitchFamily="49" charset="-120"/>
              </a:rPr>
              <a:t>你的心靈</a:t>
            </a:r>
            <a:r>
              <a:rPr lang="en-US" altLang="zh-TW" sz="4000" dirty="0">
                <a:ea typeface="華康儷中黑" panose="020B0509000000000000" pitchFamily="49" charset="-120"/>
              </a:rPr>
              <a:t>.</a:t>
            </a:r>
            <a:endParaRPr lang="zh-TW" altLang="en-US" sz="4000" dirty="0">
              <a:ea typeface="華康儷中黑" panose="020B0509000000000000" pitchFamily="49" charset="-120"/>
            </a:endParaRPr>
          </a:p>
          <a:p>
            <a:pPr lvl="0" eaLnBrk="1" hangingPunct="1">
              <a:spcBef>
                <a:spcPct val="0"/>
              </a:spcBef>
              <a:buNone/>
            </a:pPr>
            <a:endParaRPr lang="en-US" altLang="zh-TW" sz="3600" dirty="0">
              <a:ea typeface="華康儷中黑" panose="020B0509000000000000" pitchFamily="49" charset="-120"/>
            </a:endParaRPr>
          </a:p>
          <a:p>
            <a:pPr lvl="0" eaLnBrk="1" hangingPunct="1">
              <a:spcBef>
                <a:spcPct val="0"/>
              </a:spcBef>
              <a:buNone/>
            </a:pPr>
            <a:endParaRPr lang="zh-TW" altLang="en-US" sz="3600" dirty="0">
              <a:ea typeface="華康儷中黑" panose="020B0509000000000000" pitchFamily="49" charset="-120"/>
            </a:endParaRPr>
          </a:p>
          <a:p>
            <a:pPr lvl="0" eaLnBrk="1" hangingPunct="1">
              <a:spcBef>
                <a:spcPct val="0"/>
              </a:spcBef>
              <a:buNone/>
            </a:pPr>
            <a:endParaRPr lang="en-US" altLang="zh-TW" sz="3600" dirty="0">
              <a:ea typeface="華康儷中黑" panose="020B0509000000000000" pitchFamily="49" charset="-120"/>
            </a:endParaRPr>
          </a:p>
        </p:txBody>
      </p:sp>
    </p:spTree>
    <p:extLst>
      <p:ext uri="{BB962C8B-B14F-4D97-AF65-F5344CB8AC3E}">
        <p14:creationId xmlns:p14="http://schemas.microsoft.com/office/powerpoint/2010/main" val="359628725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2770" name="Rectangle 2">
            <a:extLst>
              <a:ext uri="{FF2B5EF4-FFF2-40B4-BE49-F238E27FC236}">
                <a16:creationId xmlns:a16="http://schemas.microsoft.com/office/drawing/2014/main" id="{0486A049-F482-4C82-A6EA-C4B1E1A45EEE}"/>
              </a:ext>
            </a:extLst>
          </p:cNvPr>
          <p:cNvSpPr>
            <a:spLocks noGrp="1" noChangeArrowheads="1"/>
          </p:cNvSpPr>
          <p:nvPr>
            <p:ph type="body" idx="1"/>
          </p:nvPr>
        </p:nvSpPr>
        <p:spPr>
          <a:xfrm>
            <a:off x="0" y="116632"/>
            <a:ext cx="9144000" cy="6696744"/>
          </a:xfrm>
        </p:spPr>
        <p:txBody>
          <a:bodyPr/>
          <a:lstStyle/>
          <a:p>
            <a:pPr marL="0" lvl="0" indent="0" eaLnBrk="1" hangingPunct="1">
              <a:lnSpc>
                <a:spcPts val="4400"/>
              </a:lnSpc>
              <a:spcBef>
                <a:spcPct val="0"/>
              </a:spcBef>
              <a:spcAft>
                <a:spcPts val="600"/>
              </a:spcAft>
              <a:buNone/>
            </a:pPr>
            <a:r>
              <a:rPr lang="zh-TW" altLang="en-US" sz="4000" dirty="0">
                <a:ea typeface="華康儷中黑" panose="020B0509000000000000" pitchFamily="49" charset="-120"/>
              </a:rPr>
              <a:t>         </a:t>
            </a:r>
            <a:r>
              <a:rPr lang="zh-TW" altLang="en-US" sz="4000" dirty="0">
                <a:latin typeface="華康正顏楷體W7(P)" panose="03000700000000000000" pitchFamily="66" charset="-120"/>
                <a:ea typeface="華康正顏楷體W7(P)" panose="03000700000000000000" pitchFamily="66" charset="-120"/>
              </a:rPr>
              <a:t>你們所尋求的上主</a:t>
            </a:r>
            <a:r>
              <a:rPr lang="en-US" altLang="zh-TW" sz="4000" dirty="0">
                <a:latin typeface="華康正顏楷體W7(P)" panose="03000700000000000000" pitchFamily="66" charset="-120"/>
                <a:ea typeface="華康正顏楷體W7(P)" panose="03000700000000000000" pitchFamily="66" charset="-120"/>
              </a:rPr>
              <a:t>,</a:t>
            </a:r>
            <a:r>
              <a:rPr lang="zh-TW" altLang="en-US" sz="4000" dirty="0">
                <a:latin typeface="華康正顏楷體W7(P)" panose="03000700000000000000" pitchFamily="66" charset="-120"/>
                <a:ea typeface="華康正顏楷體W7(P)" panose="03000700000000000000" pitchFamily="66" charset="-120"/>
              </a:rPr>
              <a:t>必要</a:t>
            </a:r>
            <a:r>
              <a:rPr lang="zh-TW" altLang="en-US" sz="4000" dirty="0">
                <a:solidFill>
                  <a:srgbClr val="FF0000"/>
                </a:solidFill>
                <a:latin typeface="華康正顏楷體W7(P)" panose="03000700000000000000" pitchFamily="66" charset="-120"/>
                <a:ea typeface="華康正顏楷體W7(P)" panose="03000700000000000000" pitchFamily="66" charset="-120"/>
              </a:rPr>
              <a:t>忽然進入   </a:t>
            </a:r>
            <a:br>
              <a:rPr lang="en-US" altLang="zh-TW" sz="4000" dirty="0">
                <a:solidFill>
                  <a:srgbClr val="FF0000"/>
                </a:solidFill>
                <a:latin typeface="華康正顏楷體W7(P)" panose="03000700000000000000" pitchFamily="66" charset="-120"/>
                <a:ea typeface="華康正顏楷體W7(P)" panose="03000700000000000000" pitchFamily="66" charset="-120"/>
              </a:rPr>
            </a:br>
            <a:r>
              <a:rPr lang="en-US" altLang="zh-TW" sz="4000" dirty="0">
                <a:solidFill>
                  <a:srgbClr val="FF0000"/>
                </a:solidFill>
                <a:latin typeface="華康正顏楷體W7(P)" panose="03000700000000000000" pitchFamily="66" charset="-120"/>
                <a:ea typeface="華康正顏楷體W7(P)" panose="03000700000000000000" pitchFamily="66" charset="-120"/>
              </a:rPr>
              <a:t>     </a:t>
            </a:r>
            <a:r>
              <a:rPr lang="en-US" altLang="zh-TW" sz="3600" dirty="0">
                <a:solidFill>
                  <a:srgbClr val="FF0000"/>
                </a:solidFill>
                <a:latin typeface="華康正顏楷體W7(P)" panose="03000700000000000000" pitchFamily="66" charset="-120"/>
                <a:ea typeface="華康正顏楷體W7(P)" panose="03000700000000000000" pitchFamily="66" charset="-120"/>
              </a:rPr>
              <a:t>   </a:t>
            </a:r>
            <a:r>
              <a:rPr lang="zh-TW" altLang="en-US" sz="4000" dirty="0">
                <a:latin typeface="華康正顏楷體W7(P)" panose="03000700000000000000" pitchFamily="66" charset="-120"/>
                <a:ea typeface="華康正顏楷體W7(P)" panose="03000700000000000000" pitchFamily="66" charset="-120"/>
              </a:rPr>
              <a:t>他的殿內</a:t>
            </a:r>
            <a:r>
              <a:rPr lang="en-US" altLang="zh-TW" sz="4000" dirty="0">
                <a:latin typeface="華康正顏楷體W7(P)" panose="03000700000000000000" pitchFamily="66" charset="-120"/>
                <a:ea typeface="華康正顏楷體W7(P)" panose="03000700000000000000" pitchFamily="66" charset="-120"/>
              </a:rPr>
              <a:t>.</a:t>
            </a:r>
            <a:r>
              <a:rPr lang="zh-TW" altLang="en-US" sz="4000" dirty="0">
                <a:latin typeface="華康正顏楷體W7(P)" panose="03000700000000000000" pitchFamily="66" charset="-120"/>
                <a:ea typeface="華康正顏楷體W7(P)" panose="03000700000000000000" pitchFamily="66" charset="-120"/>
              </a:rPr>
              <a:t>他必要坐下</a:t>
            </a:r>
            <a:r>
              <a:rPr lang="en-US" altLang="zh-TW" sz="4000" dirty="0">
                <a:latin typeface="華康正顏楷體W7(P)" panose="03000700000000000000" pitchFamily="66" charset="-120"/>
                <a:ea typeface="華康正顏楷體W7(P)" panose="03000700000000000000" pitchFamily="66" charset="-120"/>
              </a:rPr>
              <a:t>,</a:t>
            </a:r>
            <a:r>
              <a:rPr lang="zh-TW" altLang="en-US" sz="4000" dirty="0">
                <a:solidFill>
                  <a:srgbClr val="FF0000"/>
                </a:solidFill>
                <a:latin typeface="華康正顏楷體W7(P)" panose="03000700000000000000" pitchFamily="66" charset="-120"/>
                <a:ea typeface="華康正顏楷體W7(P)" panose="03000700000000000000" pitchFamily="66" charset="-120"/>
              </a:rPr>
              <a:t>精煉</a:t>
            </a:r>
            <a:r>
              <a:rPr lang="zh-TW" altLang="en-US" sz="4000" dirty="0">
                <a:latin typeface="華康正顏楷體W7(P)" panose="03000700000000000000" pitchFamily="66" charset="-120"/>
                <a:ea typeface="華康正顏楷體W7(P)" panose="03000700000000000000" pitchFamily="66" charset="-120"/>
              </a:rPr>
              <a:t>他們</a:t>
            </a:r>
            <a:r>
              <a:rPr lang="en-US" altLang="zh-TW" sz="4000" dirty="0">
                <a:latin typeface="華康正顏楷體W7(P)" panose="03000700000000000000" pitchFamily="66" charset="-120"/>
                <a:ea typeface="華康正顏楷體W7(P)" panose="03000700000000000000" pitchFamily="66" charset="-120"/>
              </a:rPr>
              <a:t>,</a:t>
            </a:r>
            <a:r>
              <a:rPr lang="zh-TW" altLang="en-US" sz="4000" dirty="0">
                <a:latin typeface="華康正顏楷體W7(P)" panose="03000700000000000000" pitchFamily="66" charset="-120"/>
                <a:ea typeface="華康正顏楷體W7(P)" panose="03000700000000000000" pitchFamily="66" charset="-120"/>
              </a:rPr>
              <a:t>像精煉金銀一樣</a:t>
            </a:r>
            <a:r>
              <a:rPr lang="en-US" altLang="zh-TW" sz="4000" dirty="0">
                <a:latin typeface="華康正顏楷體W7(P)" panose="03000700000000000000" pitchFamily="66" charset="-120"/>
                <a:ea typeface="華康正顏楷體W7(P)" panose="03000700000000000000" pitchFamily="66" charset="-120"/>
              </a:rPr>
              <a:t>,</a:t>
            </a:r>
            <a:r>
              <a:rPr lang="zh-TW" altLang="en-US" sz="4000" dirty="0">
                <a:latin typeface="華康正顏楷體W7(P)" panose="03000700000000000000" pitchFamily="66" charset="-120"/>
                <a:ea typeface="華康正顏楷體W7(P)" panose="03000700000000000000" pitchFamily="66" charset="-120"/>
              </a:rPr>
              <a:t>使他們能懷著虔誠</a:t>
            </a:r>
            <a:r>
              <a:rPr lang="en-US" altLang="zh-TW" sz="4000" dirty="0">
                <a:latin typeface="華康正顏楷體W7(P)" panose="03000700000000000000" pitchFamily="66" charset="-120"/>
                <a:ea typeface="華康正顏楷體W7(P)" panose="03000700000000000000" pitchFamily="66" charset="-120"/>
              </a:rPr>
              <a:t>,</a:t>
            </a:r>
            <a:r>
              <a:rPr lang="zh-TW" altLang="en-US" sz="4000" dirty="0">
                <a:latin typeface="華康正顏楷體W7(P)" panose="03000700000000000000" pitchFamily="66" charset="-120"/>
                <a:ea typeface="華康正顏楷體W7(P)" panose="03000700000000000000" pitchFamily="66" charset="-120"/>
              </a:rPr>
              <a:t>向上主</a:t>
            </a:r>
            <a:r>
              <a:rPr lang="zh-TW" altLang="en-US" sz="4000" dirty="0">
                <a:solidFill>
                  <a:srgbClr val="FF0000"/>
                </a:solidFill>
                <a:latin typeface="華康正顏楷體W7(P)" panose="03000700000000000000" pitchFamily="66" charset="-120"/>
                <a:ea typeface="華康正顏楷體W7(P)" panose="03000700000000000000" pitchFamily="66" charset="-120"/>
              </a:rPr>
              <a:t>奉獻祭品</a:t>
            </a:r>
            <a:r>
              <a:rPr lang="en-US" altLang="zh-TW" sz="4000" dirty="0">
                <a:latin typeface="華康正顏楷體W7(P)" panose="03000700000000000000" pitchFamily="66" charset="-120"/>
                <a:ea typeface="華康正顏楷體W7(P)" panose="03000700000000000000" pitchFamily="66" charset="-120"/>
              </a:rPr>
              <a:t>.</a:t>
            </a:r>
          </a:p>
          <a:p>
            <a:pPr eaLnBrk="1" hangingPunct="1">
              <a:spcBef>
                <a:spcPct val="0"/>
              </a:spcBef>
              <a:spcAft>
                <a:spcPts val="600"/>
              </a:spcAft>
              <a:buNone/>
            </a:pPr>
            <a:r>
              <a:rPr lang="zh-TW" altLang="en-US" sz="3400" dirty="0">
                <a:solidFill>
                  <a:srgbClr val="FF0000"/>
                </a:solidFill>
                <a:ea typeface="華康儷中黑" panose="020B0509000000000000" pitchFamily="49" charset="-120"/>
              </a:rPr>
              <a:t>萬象更新</a:t>
            </a:r>
            <a:r>
              <a:rPr lang="en-US" altLang="zh-TW" sz="2800" dirty="0">
                <a:solidFill>
                  <a:srgbClr val="FF0000"/>
                </a:solidFill>
                <a:ea typeface="華康儷中黑" panose="020B0509000000000000" pitchFamily="49" charset="-120"/>
                <a:sym typeface="Wingdings" panose="05000000000000000000" pitchFamily="2" charset="2"/>
              </a:rPr>
              <a:t>: </a:t>
            </a:r>
            <a:r>
              <a:rPr lang="zh-TW" altLang="en-US" sz="3400" dirty="0">
                <a:solidFill>
                  <a:srgbClr val="FF0000"/>
                </a:solidFill>
                <a:highlight>
                  <a:srgbClr val="FFFF00"/>
                </a:highlight>
                <a:ea typeface="華康儷中黑" panose="020B0509000000000000" pitchFamily="49" charset="-120"/>
                <a:sym typeface="Wingdings" panose="05000000000000000000" pitchFamily="2" charset="2"/>
              </a:rPr>
              <a:t>思想</a:t>
            </a:r>
            <a:r>
              <a:rPr lang="en-US" altLang="zh-TW" sz="3400" dirty="0">
                <a:solidFill>
                  <a:srgbClr val="FF0000"/>
                </a:solidFill>
                <a:highlight>
                  <a:srgbClr val="FFFF00"/>
                </a:highlight>
                <a:ea typeface="華康儷中黑" panose="020B0509000000000000" pitchFamily="49" charset="-120"/>
                <a:sym typeface="Wingdings" panose="05000000000000000000" pitchFamily="2" charset="2"/>
              </a:rPr>
              <a:t>,</a:t>
            </a:r>
            <a:r>
              <a:rPr lang="zh-TW" altLang="en-US" sz="3400" dirty="0">
                <a:solidFill>
                  <a:srgbClr val="FF0000"/>
                </a:solidFill>
                <a:highlight>
                  <a:srgbClr val="FFFF00"/>
                </a:highlight>
                <a:ea typeface="華康儷中黑" panose="020B0509000000000000" pitchFamily="49" charset="-120"/>
                <a:sym typeface="Wingdings" panose="05000000000000000000" pitchFamily="2" charset="2"/>
              </a:rPr>
              <a:t>信仰</a:t>
            </a:r>
            <a:r>
              <a:rPr lang="en-US" altLang="zh-TW" sz="3400" dirty="0">
                <a:solidFill>
                  <a:srgbClr val="FF0000"/>
                </a:solidFill>
                <a:highlight>
                  <a:srgbClr val="FFFF00"/>
                </a:highlight>
                <a:ea typeface="華康儷中黑" panose="020B0509000000000000" pitchFamily="49" charset="-120"/>
                <a:sym typeface="Wingdings" panose="05000000000000000000" pitchFamily="2" charset="2"/>
              </a:rPr>
              <a:t>,</a:t>
            </a:r>
            <a:r>
              <a:rPr lang="zh-TW" altLang="en-US" sz="3400" dirty="0">
                <a:solidFill>
                  <a:srgbClr val="FF0000"/>
                </a:solidFill>
                <a:highlight>
                  <a:srgbClr val="FFFF00"/>
                </a:highlight>
                <a:ea typeface="華康儷中黑" panose="020B0509000000000000" pitchFamily="49" charset="-120"/>
                <a:sym typeface="Wingdings" panose="05000000000000000000" pitchFamily="2" charset="2"/>
              </a:rPr>
              <a:t>生活</a:t>
            </a:r>
            <a:r>
              <a:rPr lang="zh-TW" altLang="en-US" sz="3400" dirty="0">
                <a:solidFill>
                  <a:srgbClr val="FF0000"/>
                </a:solidFill>
                <a:ea typeface="華康儷中黑" panose="020B0509000000000000" pitchFamily="49" charset="-120"/>
                <a:sym typeface="Wingdings" panose="05000000000000000000" pitchFamily="2" charset="2"/>
              </a:rPr>
              <a:t> 三觀</a:t>
            </a:r>
            <a:r>
              <a:rPr lang="en-US" altLang="zh-TW" sz="3400" dirty="0">
                <a:solidFill>
                  <a:srgbClr val="FF0000"/>
                </a:solidFill>
                <a:ea typeface="華康儷中黑" panose="020B0509000000000000" pitchFamily="49" charset="-120"/>
                <a:sym typeface="Wingdings" panose="05000000000000000000" pitchFamily="2" charset="2"/>
              </a:rPr>
              <a:t>:</a:t>
            </a:r>
            <a:r>
              <a:rPr lang="zh-TW" altLang="en-US" sz="2400" dirty="0">
                <a:solidFill>
                  <a:srgbClr val="FF0000"/>
                </a:solidFill>
                <a:highlight>
                  <a:srgbClr val="FFFF00"/>
                </a:highlight>
                <a:ea typeface="華康儷中黑" panose="020B0509000000000000" pitchFamily="49" charset="-120"/>
                <a:sym typeface="Wingdings" panose="05000000000000000000" pitchFamily="2" charset="2"/>
              </a:rPr>
              <a:t>價值觀</a:t>
            </a:r>
            <a:r>
              <a:rPr lang="en-US" altLang="zh-TW" sz="2400" dirty="0">
                <a:solidFill>
                  <a:srgbClr val="FF0000"/>
                </a:solidFill>
                <a:highlight>
                  <a:srgbClr val="FFFF00"/>
                </a:highlight>
                <a:ea typeface="華康儷中黑" panose="020B0509000000000000" pitchFamily="49" charset="-120"/>
                <a:sym typeface="Wingdings" panose="05000000000000000000" pitchFamily="2" charset="2"/>
              </a:rPr>
              <a:t>,</a:t>
            </a:r>
            <a:r>
              <a:rPr lang="zh-TW" altLang="en-US" sz="2400" dirty="0">
                <a:solidFill>
                  <a:srgbClr val="FF0000"/>
                </a:solidFill>
                <a:highlight>
                  <a:srgbClr val="FFFF00"/>
                </a:highlight>
                <a:ea typeface="華康儷中黑" panose="020B0509000000000000" pitchFamily="49" charset="-120"/>
                <a:sym typeface="Wingdings" panose="05000000000000000000" pitchFamily="2" charset="2"/>
              </a:rPr>
              <a:t>人性觀</a:t>
            </a:r>
            <a:r>
              <a:rPr lang="en-US" altLang="zh-TW" sz="2400" dirty="0">
                <a:solidFill>
                  <a:srgbClr val="FF0000"/>
                </a:solidFill>
                <a:highlight>
                  <a:srgbClr val="FFFF00"/>
                </a:highlight>
                <a:ea typeface="華康儷中黑" panose="020B0509000000000000" pitchFamily="49" charset="-120"/>
                <a:sym typeface="Wingdings" panose="05000000000000000000" pitchFamily="2" charset="2"/>
              </a:rPr>
              <a:t>,</a:t>
            </a:r>
            <a:r>
              <a:rPr lang="zh-TW" altLang="en-US" sz="2400" dirty="0">
                <a:solidFill>
                  <a:srgbClr val="FF0000"/>
                </a:solidFill>
                <a:highlight>
                  <a:srgbClr val="FFFF00"/>
                </a:highlight>
                <a:ea typeface="華康儷中黑" panose="020B0509000000000000" pitchFamily="49" charset="-120"/>
                <a:sym typeface="Wingdings" panose="05000000000000000000" pitchFamily="2" charset="2"/>
              </a:rPr>
              <a:t>宇宙觀</a:t>
            </a:r>
            <a:endParaRPr lang="en-US" altLang="zh-TW" sz="2400" dirty="0">
              <a:solidFill>
                <a:srgbClr val="FF0000"/>
              </a:solidFill>
              <a:highlight>
                <a:srgbClr val="FFFF00"/>
              </a:highlight>
              <a:ea typeface="華康儷中黑" panose="020B0509000000000000" pitchFamily="49" charset="-120"/>
              <a:sym typeface="Wingdings" panose="05000000000000000000" pitchFamily="2" charset="2"/>
            </a:endParaRPr>
          </a:p>
          <a:p>
            <a:pPr marL="0" lvl="0" indent="0" eaLnBrk="1" hangingPunct="1">
              <a:spcBef>
                <a:spcPct val="0"/>
              </a:spcBef>
              <a:spcAft>
                <a:spcPts val="600"/>
              </a:spcAft>
              <a:buNone/>
            </a:pPr>
            <a:r>
              <a:rPr lang="zh-TW" altLang="en-US" sz="4000" dirty="0">
                <a:ea typeface="華康儷中黑" panose="020B0509000000000000" pitchFamily="49" charset="-120"/>
                <a:sym typeface="Wingdings" panose="05000000000000000000" pitchFamily="2" charset="2"/>
              </a:rPr>
              <a:t>由</a:t>
            </a:r>
            <a:r>
              <a:rPr lang="zh-TW" altLang="en-US" sz="4000" dirty="0">
                <a:solidFill>
                  <a:srgbClr val="FF0000"/>
                </a:solidFill>
                <a:ea typeface="華康儷中黑" panose="020B0509000000000000" pitchFamily="49" charset="-120"/>
                <a:sym typeface="Wingdings" panose="05000000000000000000" pitchFamily="2" charset="2"/>
              </a:rPr>
              <a:t>靜態</a:t>
            </a:r>
            <a:r>
              <a:rPr lang="zh-TW" altLang="en-US" sz="4000" dirty="0">
                <a:ea typeface="華康儷中黑" panose="020B0509000000000000" pitchFamily="49" charset="-120"/>
                <a:sym typeface="Wingdings" panose="05000000000000000000" pitchFamily="2" charset="2"/>
              </a:rPr>
              <a:t>天主到</a:t>
            </a:r>
            <a:r>
              <a:rPr lang="zh-TW" altLang="en-US" sz="4000" dirty="0">
                <a:solidFill>
                  <a:srgbClr val="FF0000"/>
                </a:solidFill>
                <a:ea typeface="華康儷中黑" panose="020B0509000000000000" pitchFamily="49" charset="-120"/>
                <a:sym typeface="Wingdings" panose="05000000000000000000" pitchFamily="2" charset="2"/>
              </a:rPr>
              <a:t>動態</a:t>
            </a:r>
            <a:r>
              <a:rPr lang="zh-TW" altLang="en-US" sz="4000" dirty="0">
                <a:ea typeface="華康儷中黑" panose="020B0509000000000000" pitchFamily="49" charset="-120"/>
                <a:sym typeface="Wingdings" panose="05000000000000000000" pitchFamily="2" charset="2"/>
              </a:rPr>
              <a:t>天主</a:t>
            </a:r>
            <a:r>
              <a:rPr lang="en-US" altLang="zh-TW" sz="4000" dirty="0">
                <a:ea typeface="華康儷中黑" panose="020B0509000000000000" pitchFamily="49" charset="-120"/>
                <a:sym typeface="Wingdings" panose="05000000000000000000" pitchFamily="2" charset="2"/>
              </a:rPr>
              <a:t></a:t>
            </a:r>
            <a:r>
              <a:rPr lang="zh-TW" altLang="en-US" sz="4000" dirty="0">
                <a:ea typeface="華康儷中黑" panose="020B0509000000000000" pitchFamily="49" charset="-120"/>
                <a:sym typeface="Wingdings" panose="05000000000000000000" pitchFamily="2" charset="2"/>
              </a:rPr>
              <a:t>忽然</a:t>
            </a:r>
            <a:r>
              <a:rPr lang="en-US" altLang="zh-TW" sz="4000" dirty="0">
                <a:ea typeface="華康儷中黑" panose="020B0509000000000000" pitchFamily="49" charset="-120"/>
                <a:sym typeface="Wingdings" panose="05000000000000000000" pitchFamily="2" charset="2"/>
              </a:rPr>
              <a:t>,</a:t>
            </a:r>
            <a:r>
              <a:rPr lang="zh-TW" altLang="en-US" sz="4000" dirty="0">
                <a:ea typeface="華康儷中黑" panose="020B0509000000000000" pitchFamily="49" charset="-120"/>
                <a:sym typeface="Wingdings" panose="05000000000000000000" pitchFamily="2" charset="2"/>
              </a:rPr>
              <a:t>如風</a:t>
            </a:r>
            <a:r>
              <a:rPr lang="en-US" altLang="zh-TW" sz="4000" dirty="0">
                <a:ea typeface="華康儷中黑" panose="020B0509000000000000" pitchFamily="49" charset="-120"/>
                <a:sym typeface="Wingdings" panose="05000000000000000000" pitchFamily="2" charset="2"/>
              </a:rPr>
              <a:t>,</a:t>
            </a:r>
            <a:r>
              <a:rPr lang="zh-TW" altLang="en-US" sz="4000" dirty="0">
                <a:ea typeface="華康儷中黑" panose="020B0509000000000000" pitchFamily="49" charset="-120"/>
                <a:sym typeface="Wingdings" panose="05000000000000000000" pitchFamily="2" charset="2"/>
              </a:rPr>
              <a:t>預想</a:t>
            </a:r>
            <a:br>
              <a:rPr lang="en-US" altLang="zh-TW" sz="4000" dirty="0">
                <a:ea typeface="華康儷中黑" panose="020B0509000000000000" pitchFamily="49" charset="-120"/>
                <a:sym typeface="Wingdings" panose="05000000000000000000" pitchFamily="2" charset="2"/>
              </a:rPr>
            </a:br>
            <a:r>
              <a:rPr lang="en-US" altLang="zh-TW" sz="4000" dirty="0">
                <a:ea typeface="華康儷中黑" panose="020B0509000000000000" pitchFamily="49" charset="-120"/>
                <a:sym typeface="Wingdings" panose="05000000000000000000" pitchFamily="2" charset="2"/>
              </a:rPr>
              <a:t>   </a:t>
            </a:r>
            <a:r>
              <a:rPr lang="zh-TW" altLang="en-US" sz="4000" dirty="0">
                <a:ea typeface="華康儷中黑" panose="020B0509000000000000" pitchFamily="49" charset="-120"/>
                <a:sym typeface="Wingdings" panose="05000000000000000000" pitchFamily="2" charset="2"/>
              </a:rPr>
              <a:t>不到</a:t>
            </a:r>
            <a:r>
              <a:rPr lang="en-US" altLang="zh-TW" sz="4000" dirty="0">
                <a:ea typeface="華康儷中黑" panose="020B0509000000000000" pitchFamily="49" charset="-120"/>
                <a:sym typeface="Wingdings" panose="05000000000000000000" pitchFamily="2" charset="2"/>
              </a:rPr>
              <a:t>,</a:t>
            </a:r>
            <a:r>
              <a:rPr lang="zh-TW" altLang="en-US" sz="4000" dirty="0">
                <a:ea typeface="華康儷中黑" panose="020B0509000000000000" pitchFamily="49" charset="-120"/>
                <a:sym typeface="Wingdings" panose="05000000000000000000" pitchFamily="2" charset="2"/>
              </a:rPr>
              <a:t>喜出望外</a:t>
            </a:r>
            <a:r>
              <a:rPr lang="en-US" altLang="zh-TW" sz="4000" dirty="0">
                <a:ea typeface="華康儷中黑" panose="020B0509000000000000" pitchFamily="49" charset="-120"/>
                <a:sym typeface="Wingdings" panose="05000000000000000000" pitchFamily="2" charset="2"/>
              </a:rPr>
              <a:t>,</a:t>
            </a:r>
            <a:r>
              <a:rPr lang="zh-TW" altLang="en-US" sz="4000" dirty="0">
                <a:ea typeface="華康儷中黑" panose="020B0509000000000000" pitchFamily="49" charset="-120"/>
                <a:sym typeface="Wingdings" panose="05000000000000000000" pitchFamily="2" charset="2"/>
              </a:rPr>
              <a:t>禍不單行</a:t>
            </a:r>
            <a:endParaRPr lang="en-US" altLang="zh-TW" sz="4000" dirty="0">
              <a:ea typeface="華康儷中黑" panose="020B0509000000000000" pitchFamily="49" charset="-120"/>
              <a:sym typeface="Wingdings" panose="05000000000000000000" pitchFamily="2" charset="2"/>
            </a:endParaRPr>
          </a:p>
          <a:p>
            <a:pPr marL="0" lvl="0" indent="0" eaLnBrk="1" hangingPunct="1">
              <a:spcBef>
                <a:spcPct val="0"/>
              </a:spcBef>
              <a:spcAft>
                <a:spcPts val="1200"/>
              </a:spcAft>
              <a:buNone/>
            </a:pPr>
            <a:r>
              <a:rPr lang="en-US" altLang="zh-TW" sz="4000" dirty="0">
                <a:ea typeface="華康儷中黑" panose="020B0509000000000000" pitchFamily="49" charset="-120"/>
                <a:sym typeface="Wingdings" panose="05000000000000000000" pitchFamily="2" charset="2"/>
              </a:rPr>
              <a:t> </a:t>
            </a:r>
            <a:r>
              <a:rPr lang="zh-TW" altLang="en-US" sz="4000" dirty="0">
                <a:ea typeface="華康儷中黑" panose="020B0509000000000000" pitchFamily="49" charset="-120"/>
                <a:sym typeface="Wingdings" panose="05000000000000000000" pitchFamily="2" charset="2"/>
              </a:rPr>
              <a:t>掌握時機</a:t>
            </a:r>
            <a:r>
              <a:rPr lang="en-US" altLang="zh-TW" sz="4000" dirty="0">
                <a:ea typeface="華康儷中黑" panose="020B0509000000000000" pitchFamily="49" charset="-120"/>
                <a:sym typeface="Wingdings" panose="05000000000000000000" pitchFamily="2" charset="2"/>
              </a:rPr>
              <a:t>,</a:t>
            </a:r>
            <a:r>
              <a:rPr lang="zh-TW" altLang="en-US" sz="4000" dirty="0">
                <a:ea typeface="華康儷中黑" panose="020B0509000000000000" pitchFamily="49" charset="-120"/>
                <a:sym typeface="Wingdings" panose="05000000000000000000" pitchFamily="2" charset="2"/>
              </a:rPr>
              <a:t>一生準備</a:t>
            </a:r>
            <a:r>
              <a:rPr lang="en-US" altLang="zh-TW" sz="4000" dirty="0">
                <a:ea typeface="華康儷中黑" panose="020B0509000000000000" pitchFamily="49" charset="-120"/>
                <a:sym typeface="Wingdings" panose="05000000000000000000" pitchFamily="2" charset="2"/>
              </a:rPr>
              <a:t>, </a:t>
            </a:r>
            <a:r>
              <a:rPr lang="zh-TW" altLang="en-US" sz="3800" dirty="0">
                <a:solidFill>
                  <a:srgbClr val="FF0000"/>
                </a:solidFill>
                <a:highlight>
                  <a:srgbClr val="FFFF00"/>
                </a:highlight>
                <a:ea typeface="華康儷中黑" panose="020B0509000000000000" pitchFamily="49" charset="-120"/>
                <a:sym typeface="Wingdings" panose="05000000000000000000" pitchFamily="2" charset="2"/>
              </a:rPr>
              <a:t>內容</a:t>
            </a:r>
            <a:r>
              <a:rPr lang="en-US" altLang="zh-TW" sz="3800" dirty="0">
                <a:solidFill>
                  <a:srgbClr val="FF0000"/>
                </a:solidFill>
                <a:highlight>
                  <a:srgbClr val="FFFF00"/>
                </a:highlight>
                <a:ea typeface="華康儷中黑" panose="020B0509000000000000" pitchFamily="49" charset="-120"/>
                <a:sym typeface="Wingdings" panose="05000000000000000000" pitchFamily="2" charset="2"/>
              </a:rPr>
              <a:t>/</a:t>
            </a:r>
            <a:r>
              <a:rPr lang="zh-TW" altLang="en-US" sz="3800" dirty="0">
                <a:solidFill>
                  <a:srgbClr val="FF0000"/>
                </a:solidFill>
                <a:highlight>
                  <a:srgbClr val="FFFF00"/>
                </a:highlight>
                <a:ea typeface="華康儷中黑" panose="020B0509000000000000" pitchFamily="49" charset="-120"/>
                <a:sym typeface="Wingdings" panose="05000000000000000000" pitchFamily="2" charset="2"/>
              </a:rPr>
              <a:t>心態</a:t>
            </a:r>
            <a:r>
              <a:rPr lang="en-US" altLang="zh-TW" sz="3800" dirty="0">
                <a:solidFill>
                  <a:srgbClr val="FF0000"/>
                </a:solidFill>
                <a:highlight>
                  <a:srgbClr val="FFFF00"/>
                </a:highlight>
                <a:ea typeface="華康儷中黑" panose="020B0509000000000000" pitchFamily="49" charset="-120"/>
                <a:sym typeface="Wingdings" panose="05000000000000000000" pitchFamily="2" charset="2"/>
              </a:rPr>
              <a:t>/</a:t>
            </a:r>
            <a:r>
              <a:rPr lang="zh-TW" altLang="en-US" sz="3800" dirty="0">
                <a:solidFill>
                  <a:srgbClr val="FF0000"/>
                </a:solidFill>
                <a:highlight>
                  <a:srgbClr val="FFFF00"/>
                </a:highlight>
                <a:ea typeface="華康儷中黑" panose="020B0509000000000000" pitchFamily="49" charset="-120"/>
                <a:sym typeface="Wingdings" panose="05000000000000000000" pitchFamily="2" charset="2"/>
              </a:rPr>
              <a:t>能力</a:t>
            </a:r>
            <a:endParaRPr lang="en-US" altLang="zh-TW" sz="3800" dirty="0">
              <a:solidFill>
                <a:srgbClr val="FF0000"/>
              </a:solidFill>
              <a:highlight>
                <a:srgbClr val="FFFF00"/>
              </a:highlight>
              <a:ea typeface="華康儷中黑" panose="020B0509000000000000" pitchFamily="49" charset="-120"/>
              <a:sym typeface="Wingdings" panose="05000000000000000000" pitchFamily="2" charset="2"/>
            </a:endParaRPr>
          </a:p>
          <a:p>
            <a:pPr marL="0" lvl="0" indent="0" eaLnBrk="1" hangingPunct="1">
              <a:spcBef>
                <a:spcPct val="0"/>
              </a:spcBef>
              <a:spcAft>
                <a:spcPts val="600"/>
              </a:spcAft>
              <a:buNone/>
            </a:pPr>
            <a:r>
              <a:rPr lang="zh-TW" altLang="en-US" sz="4000" dirty="0">
                <a:solidFill>
                  <a:srgbClr val="FF0000"/>
                </a:solidFill>
                <a:ea typeface="華康儷中黑" panose="020B0509000000000000" pitchFamily="49" charset="-120"/>
                <a:sym typeface="Wingdings" panose="05000000000000000000" pitchFamily="2" charset="2"/>
              </a:rPr>
              <a:t>精煉</a:t>
            </a:r>
            <a:r>
              <a:rPr lang="en-US" altLang="zh-TW" sz="4000" dirty="0">
                <a:ea typeface="華康儷中黑" panose="020B0509000000000000" pitchFamily="49" charset="-120"/>
                <a:sym typeface="Wingdings" panose="05000000000000000000" pitchFamily="2" charset="2"/>
              </a:rPr>
              <a:t>:</a:t>
            </a:r>
            <a:r>
              <a:rPr lang="zh-TW" altLang="en-US" sz="4000" dirty="0">
                <a:ea typeface="華康儷中黑" panose="020B0509000000000000" pitchFamily="49" charset="-120"/>
                <a:sym typeface="Wingdings" panose="05000000000000000000" pitchFamily="2" charset="2"/>
              </a:rPr>
              <a:t>吃苦</a:t>
            </a:r>
            <a:r>
              <a:rPr lang="en-US" altLang="zh-TW" sz="4000" dirty="0">
                <a:ea typeface="華康儷中黑" panose="020B0509000000000000" pitchFamily="49" charset="-120"/>
                <a:sym typeface="Wingdings" panose="05000000000000000000" pitchFamily="2" charset="2"/>
              </a:rPr>
              <a:t>,</a:t>
            </a:r>
            <a:r>
              <a:rPr lang="zh-TW" altLang="en-US" sz="4000" dirty="0">
                <a:ea typeface="華康儷中黑" panose="020B0509000000000000" pitchFamily="49" charset="-120"/>
                <a:sym typeface="Wingdings" panose="05000000000000000000" pitchFamily="2" charset="2"/>
              </a:rPr>
              <a:t>刻苦耐勞</a:t>
            </a:r>
            <a:r>
              <a:rPr lang="en-US" altLang="zh-TW" sz="4000" dirty="0">
                <a:ea typeface="華康儷中黑" panose="020B0509000000000000" pitchFamily="49" charset="-120"/>
                <a:sym typeface="Wingdings" panose="05000000000000000000" pitchFamily="2" charset="2"/>
              </a:rPr>
              <a:t>;</a:t>
            </a:r>
            <a:r>
              <a:rPr lang="zh-TW" altLang="en-US" sz="4000" dirty="0">
                <a:ea typeface="華康儷中黑" panose="020B0509000000000000" pitchFamily="49" charset="-120"/>
                <a:sym typeface="Wingdings" panose="05000000000000000000" pitchFamily="2" charset="2"/>
              </a:rPr>
              <a:t>克己復禮為仁</a:t>
            </a:r>
            <a:endParaRPr lang="en-US" altLang="zh-TW" sz="4000" dirty="0">
              <a:ea typeface="華康儷中黑" panose="020B0509000000000000" pitchFamily="49" charset="-120"/>
              <a:sym typeface="Wingdings" panose="05000000000000000000" pitchFamily="2" charset="2"/>
            </a:endParaRPr>
          </a:p>
          <a:p>
            <a:pPr marL="0" lvl="0" indent="0" algn="ctr" eaLnBrk="1" hangingPunct="1">
              <a:spcBef>
                <a:spcPct val="0"/>
              </a:spcBef>
              <a:spcAft>
                <a:spcPts val="1800"/>
              </a:spcAft>
              <a:buNone/>
            </a:pPr>
            <a:r>
              <a:rPr lang="zh-TW" altLang="en-US" sz="4000" dirty="0">
                <a:solidFill>
                  <a:srgbClr val="FF0000"/>
                </a:solidFill>
                <a:highlight>
                  <a:srgbClr val="FFFF00"/>
                </a:highlight>
                <a:ea typeface="華康儷中黑" panose="020B0509000000000000" pitchFamily="49" charset="-120"/>
                <a:sym typeface="Wingdings" panose="05000000000000000000" pitchFamily="2" charset="2"/>
              </a:rPr>
              <a:t>精煉了的生命</a:t>
            </a:r>
            <a:r>
              <a:rPr lang="zh-TW" altLang="en-US" sz="3800" dirty="0">
                <a:highlight>
                  <a:srgbClr val="FFFF00"/>
                </a:highlight>
                <a:ea typeface="華康儷中黑" panose="020B0509000000000000" pitchFamily="49" charset="-120"/>
                <a:sym typeface="Wingdings" panose="05000000000000000000" pitchFamily="2" charset="2"/>
              </a:rPr>
              <a:t>成為虔誠者的</a:t>
            </a:r>
            <a:r>
              <a:rPr lang="zh-TW" altLang="en-US" sz="4800" dirty="0">
                <a:solidFill>
                  <a:srgbClr val="FFFF00"/>
                </a:solidFill>
                <a:highlight>
                  <a:srgbClr val="FF0000"/>
                </a:highlight>
                <a:ea typeface="華康儷中黑" panose="020B0509000000000000" pitchFamily="49" charset="-120"/>
                <a:sym typeface="Wingdings" panose="05000000000000000000" pitchFamily="2" charset="2"/>
              </a:rPr>
              <a:t>奉獻</a:t>
            </a:r>
            <a:r>
              <a:rPr lang="zh-TW" altLang="en-US" sz="4000" dirty="0">
                <a:highlight>
                  <a:srgbClr val="FFFF00"/>
                </a:highlight>
                <a:ea typeface="華康儷中黑" panose="020B0509000000000000" pitchFamily="49" charset="-120"/>
                <a:sym typeface="Wingdings" panose="05000000000000000000" pitchFamily="2" charset="2"/>
              </a:rPr>
              <a:t>和</a:t>
            </a:r>
            <a:r>
              <a:rPr lang="zh-TW" altLang="en-US" sz="4000" dirty="0">
                <a:solidFill>
                  <a:srgbClr val="FF0000"/>
                </a:solidFill>
                <a:highlight>
                  <a:srgbClr val="FFFF00"/>
                </a:highlight>
                <a:ea typeface="華康儷中黑" panose="020B0509000000000000" pitchFamily="49" charset="-120"/>
                <a:sym typeface="Wingdings" panose="05000000000000000000" pitchFamily="2" charset="2"/>
              </a:rPr>
              <a:t>祭品</a:t>
            </a:r>
            <a:endParaRPr lang="en-US" altLang="zh-TW" sz="4000" dirty="0">
              <a:solidFill>
                <a:srgbClr val="FF0000"/>
              </a:solidFill>
              <a:highlight>
                <a:srgbClr val="FFFF00"/>
              </a:highlight>
              <a:ea typeface="華康儷中黑" panose="020B0509000000000000" pitchFamily="49" charset="-120"/>
              <a:sym typeface="Wingdings" panose="05000000000000000000" pitchFamily="2" charset="2"/>
            </a:endParaRPr>
          </a:p>
        </p:txBody>
      </p:sp>
      <p:pic>
        <p:nvPicPr>
          <p:cNvPr id="3" name="圖片 2">
            <a:extLst>
              <a:ext uri="{FF2B5EF4-FFF2-40B4-BE49-F238E27FC236}">
                <a16:creationId xmlns:a16="http://schemas.microsoft.com/office/drawing/2014/main" id="{7E0BF96E-EE39-479F-936B-8134AC2EB6A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7732" y="195332"/>
            <a:ext cx="1115444" cy="1080120"/>
          </a:xfrm>
          <a:prstGeom prst="rect">
            <a:avLst/>
          </a:prstGeom>
        </p:spPr>
      </p:pic>
      <p:sp>
        <p:nvSpPr>
          <p:cNvPr id="2" name="等腰三角形 1">
            <a:extLst>
              <a:ext uri="{FF2B5EF4-FFF2-40B4-BE49-F238E27FC236}">
                <a16:creationId xmlns:a16="http://schemas.microsoft.com/office/drawing/2014/main" id="{F9D82BA2-1D29-43E0-AC3E-A29904893164}"/>
              </a:ext>
            </a:extLst>
          </p:cNvPr>
          <p:cNvSpPr/>
          <p:nvPr/>
        </p:nvSpPr>
        <p:spPr>
          <a:xfrm>
            <a:off x="8378376" y="4478976"/>
            <a:ext cx="504056" cy="432048"/>
          </a:xfrm>
          <a:prstGeom prst="triangle">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Tree>
    <p:extLst>
      <p:ext uri="{BB962C8B-B14F-4D97-AF65-F5344CB8AC3E}">
        <p14:creationId xmlns:p14="http://schemas.microsoft.com/office/powerpoint/2010/main" val="24097463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2770">
                                            <p:txEl>
                                              <p:pRg st="1" end="1"/>
                                            </p:txEl>
                                          </p:spTgt>
                                        </p:tgtEl>
                                        <p:attrNameLst>
                                          <p:attrName>style.visibility</p:attrName>
                                        </p:attrNameLst>
                                      </p:cBhvr>
                                      <p:to>
                                        <p:strVal val="visible"/>
                                      </p:to>
                                    </p:set>
                                    <p:animEffect transition="in" filter="fade">
                                      <p:cBhvr>
                                        <p:cTn id="7" dur="1000"/>
                                        <p:tgtEl>
                                          <p:spTgt spid="32770">
                                            <p:txEl>
                                              <p:pRg st="1" end="1"/>
                                            </p:txEl>
                                          </p:spTgt>
                                        </p:tgtEl>
                                      </p:cBhvr>
                                    </p:animEffect>
                                    <p:anim calcmode="lin" valueType="num">
                                      <p:cBhvr>
                                        <p:cTn id="8" dur="1000" fill="hold"/>
                                        <p:tgtEl>
                                          <p:spTgt spid="32770">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2770">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2770">
                                            <p:txEl>
                                              <p:pRg st="2" end="2"/>
                                            </p:txEl>
                                          </p:spTgt>
                                        </p:tgtEl>
                                        <p:attrNameLst>
                                          <p:attrName>style.visibility</p:attrName>
                                        </p:attrNameLst>
                                      </p:cBhvr>
                                      <p:to>
                                        <p:strVal val="visible"/>
                                      </p:to>
                                    </p:set>
                                    <p:animEffect transition="in" filter="fade">
                                      <p:cBhvr>
                                        <p:cTn id="14" dur="1000"/>
                                        <p:tgtEl>
                                          <p:spTgt spid="32770">
                                            <p:txEl>
                                              <p:pRg st="2" end="2"/>
                                            </p:txEl>
                                          </p:spTgt>
                                        </p:tgtEl>
                                      </p:cBhvr>
                                    </p:animEffect>
                                    <p:anim calcmode="lin" valueType="num">
                                      <p:cBhvr>
                                        <p:cTn id="15" dur="1000" fill="hold"/>
                                        <p:tgtEl>
                                          <p:spTgt spid="32770">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2770">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2770">
                                            <p:txEl>
                                              <p:pRg st="3" end="3"/>
                                            </p:txEl>
                                          </p:spTgt>
                                        </p:tgtEl>
                                        <p:attrNameLst>
                                          <p:attrName>style.visibility</p:attrName>
                                        </p:attrNameLst>
                                      </p:cBhvr>
                                      <p:to>
                                        <p:strVal val="visible"/>
                                      </p:to>
                                    </p:set>
                                    <p:animEffect transition="in" filter="fade">
                                      <p:cBhvr>
                                        <p:cTn id="21" dur="1000"/>
                                        <p:tgtEl>
                                          <p:spTgt spid="32770">
                                            <p:txEl>
                                              <p:pRg st="3" end="3"/>
                                            </p:txEl>
                                          </p:spTgt>
                                        </p:tgtEl>
                                      </p:cBhvr>
                                    </p:animEffect>
                                    <p:anim calcmode="lin" valueType="num">
                                      <p:cBhvr>
                                        <p:cTn id="22" dur="1000" fill="hold"/>
                                        <p:tgtEl>
                                          <p:spTgt spid="32770">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32770">
                                            <p:txEl>
                                              <p:pRg st="3" end="3"/>
                                            </p:txEl>
                                          </p:spTgt>
                                        </p:tgtEl>
                                        <p:attrNameLst>
                                          <p:attrName>ppt_y</p:attrName>
                                        </p:attrNameLst>
                                      </p:cBhvr>
                                      <p:tavLst>
                                        <p:tav tm="0">
                                          <p:val>
                                            <p:strVal val="#ppt_y+.1"/>
                                          </p:val>
                                        </p:tav>
                                        <p:tav tm="100000">
                                          <p:val>
                                            <p:strVal val="#ppt_y"/>
                                          </p:val>
                                        </p:tav>
                                      </p:tavLst>
                                    </p:anim>
                                  </p:childTnLst>
                                </p:cTn>
                              </p:par>
                              <p:par>
                                <p:cTn id="24" presetID="42" presetClass="entr" presetSubtype="0" fill="hold" grpId="0" nodeType="withEffect">
                                  <p:stCondLst>
                                    <p:cond delay="0"/>
                                  </p:stCondLst>
                                  <p:childTnLst>
                                    <p:set>
                                      <p:cBhvr>
                                        <p:cTn id="25" dur="1" fill="hold">
                                          <p:stCondLst>
                                            <p:cond delay="0"/>
                                          </p:stCondLst>
                                        </p:cTn>
                                        <p:tgtEl>
                                          <p:spTgt spid="2"/>
                                        </p:tgtEl>
                                        <p:attrNameLst>
                                          <p:attrName>style.visibility</p:attrName>
                                        </p:attrNameLst>
                                      </p:cBhvr>
                                      <p:to>
                                        <p:strVal val="visible"/>
                                      </p:to>
                                    </p:set>
                                    <p:animEffect transition="in" filter="fade">
                                      <p:cBhvr>
                                        <p:cTn id="26" dur="1000"/>
                                        <p:tgtEl>
                                          <p:spTgt spid="2"/>
                                        </p:tgtEl>
                                      </p:cBhvr>
                                    </p:animEffect>
                                    <p:anim calcmode="lin" valueType="num">
                                      <p:cBhvr>
                                        <p:cTn id="27" dur="1000" fill="hold"/>
                                        <p:tgtEl>
                                          <p:spTgt spid="2"/>
                                        </p:tgtEl>
                                        <p:attrNameLst>
                                          <p:attrName>ppt_x</p:attrName>
                                        </p:attrNameLst>
                                      </p:cBhvr>
                                      <p:tavLst>
                                        <p:tav tm="0">
                                          <p:val>
                                            <p:strVal val="#ppt_x"/>
                                          </p:val>
                                        </p:tav>
                                        <p:tav tm="100000">
                                          <p:val>
                                            <p:strVal val="#ppt_x"/>
                                          </p:val>
                                        </p:tav>
                                      </p:tavLst>
                                    </p:anim>
                                    <p:anim calcmode="lin" valueType="num">
                                      <p:cBhvr>
                                        <p:cTn id="28"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nodeType="clickEffect">
                                  <p:stCondLst>
                                    <p:cond delay="0"/>
                                  </p:stCondLst>
                                  <p:childTnLst>
                                    <p:set>
                                      <p:cBhvr>
                                        <p:cTn id="32" dur="1" fill="hold">
                                          <p:stCondLst>
                                            <p:cond delay="0"/>
                                          </p:stCondLst>
                                        </p:cTn>
                                        <p:tgtEl>
                                          <p:spTgt spid="32770">
                                            <p:txEl>
                                              <p:pRg st="4" end="4"/>
                                            </p:txEl>
                                          </p:spTgt>
                                        </p:tgtEl>
                                        <p:attrNameLst>
                                          <p:attrName>style.visibility</p:attrName>
                                        </p:attrNameLst>
                                      </p:cBhvr>
                                      <p:to>
                                        <p:strVal val="visible"/>
                                      </p:to>
                                    </p:set>
                                    <p:animEffect transition="in" filter="fade">
                                      <p:cBhvr>
                                        <p:cTn id="33" dur="1000"/>
                                        <p:tgtEl>
                                          <p:spTgt spid="32770">
                                            <p:txEl>
                                              <p:pRg st="4" end="4"/>
                                            </p:txEl>
                                          </p:spTgt>
                                        </p:tgtEl>
                                      </p:cBhvr>
                                    </p:animEffect>
                                    <p:anim calcmode="lin" valueType="num">
                                      <p:cBhvr>
                                        <p:cTn id="34" dur="1000" fill="hold"/>
                                        <p:tgtEl>
                                          <p:spTgt spid="32770">
                                            <p:txEl>
                                              <p:pRg st="4" end="4"/>
                                            </p:txEl>
                                          </p:spTgt>
                                        </p:tgtEl>
                                        <p:attrNameLst>
                                          <p:attrName>ppt_x</p:attrName>
                                        </p:attrNameLst>
                                      </p:cBhvr>
                                      <p:tavLst>
                                        <p:tav tm="0">
                                          <p:val>
                                            <p:strVal val="#ppt_x"/>
                                          </p:val>
                                        </p:tav>
                                        <p:tav tm="100000">
                                          <p:val>
                                            <p:strVal val="#ppt_x"/>
                                          </p:val>
                                        </p:tav>
                                      </p:tavLst>
                                    </p:anim>
                                    <p:anim calcmode="lin" valueType="num">
                                      <p:cBhvr>
                                        <p:cTn id="35" dur="1000" fill="hold"/>
                                        <p:tgtEl>
                                          <p:spTgt spid="32770">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42" presetClass="entr" presetSubtype="0" fill="hold" nodeType="clickEffect">
                                  <p:stCondLst>
                                    <p:cond delay="0"/>
                                  </p:stCondLst>
                                  <p:childTnLst>
                                    <p:set>
                                      <p:cBhvr>
                                        <p:cTn id="39" dur="1" fill="hold">
                                          <p:stCondLst>
                                            <p:cond delay="0"/>
                                          </p:stCondLst>
                                        </p:cTn>
                                        <p:tgtEl>
                                          <p:spTgt spid="32770">
                                            <p:txEl>
                                              <p:pRg st="5" end="5"/>
                                            </p:txEl>
                                          </p:spTgt>
                                        </p:tgtEl>
                                        <p:attrNameLst>
                                          <p:attrName>style.visibility</p:attrName>
                                        </p:attrNameLst>
                                      </p:cBhvr>
                                      <p:to>
                                        <p:strVal val="visible"/>
                                      </p:to>
                                    </p:set>
                                    <p:animEffect transition="in" filter="fade">
                                      <p:cBhvr>
                                        <p:cTn id="40" dur="1000"/>
                                        <p:tgtEl>
                                          <p:spTgt spid="32770">
                                            <p:txEl>
                                              <p:pRg st="5" end="5"/>
                                            </p:txEl>
                                          </p:spTgt>
                                        </p:tgtEl>
                                      </p:cBhvr>
                                    </p:animEffect>
                                    <p:anim calcmode="lin" valueType="num">
                                      <p:cBhvr>
                                        <p:cTn id="41" dur="1000" fill="hold"/>
                                        <p:tgtEl>
                                          <p:spTgt spid="32770">
                                            <p:txEl>
                                              <p:pRg st="5" end="5"/>
                                            </p:txEl>
                                          </p:spTgt>
                                        </p:tgtEl>
                                        <p:attrNameLst>
                                          <p:attrName>ppt_x</p:attrName>
                                        </p:attrNameLst>
                                      </p:cBhvr>
                                      <p:tavLst>
                                        <p:tav tm="0">
                                          <p:val>
                                            <p:strVal val="#ppt_x"/>
                                          </p:val>
                                        </p:tav>
                                        <p:tav tm="100000">
                                          <p:val>
                                            <p:strVal val="#ppt_x"/>
                                          </p:val>
                                        </p:tav>
                                      </p:tavLst>
                                    </p:anim>
                                    <p:anim calcmode="lin" valueType="num">
                                      <p:cBhvr>
                                        <p:cTn id="42" dur="1000" fill="hold"/>
                                        <p:tgtEl>
                                          <p:spTgt spid="32770">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2770" name="Rectangle 2">
            <a:extLst>
              <a:ext uri="{FF2B5EF4-FFF2-40B4-BE49-F238E27FC236}">
                <a16:creationId xmlns:a16="http://schemas.microsoft.com/office/drawing/2014/main" id="{0486A049-F482-4C82-A6EA-C4B1E1A45EEE}"/>
              </a:ext>
            </a:extLst>
          </p:cNvPr>
          <p:cNvSpPr>
            <a:spLocks noGrp="1" noChangeArrowheads="1"/>
          </p:cNvSpPr>
          <p:nvPr>
            <p:ph type="body" idx="1"/>
          </p:nvPr>
        </p:nvSpPr>
        <p:spPr>
          <a:xfrm>
            <a:off x="0" y="116632"/>
            <a:ext cx="9144000" cy="6696744"/>
          </a:xfrm>
        </p:spPr>
        <p:txBody>
          <a:bodyPr/>
          <a:lstStyle/>
          <a:p>
            <a:pPr marL="0" lvl="0" indent="0" eaLnBrk="1" hangingPunct="1">
              <a:spcBef>
                <a:spcPct val="0"/>
              </a:spcBef>
              <a:spcAft>
                <a:spcPts val="600"/>
              </a:spcAft>
              <a:buNone/>
            </a:pPr>
            <a:r>
              <a:rPr lang="zh-TW" altLang="en-US" sz="4000" dirty="0">
                <a:ea typeface="華康儷中黑" panose="020B0509000000000000" pitchFamily="49" charset="-120"/>
              </a:rPr>
              <a:t>           </a:t>
            </a:r>
            <a:r>
              <a:rPr lang="zh-TW" altLang="en-US" sz="3800" spc="-150" dirty="0">
                <a:ea typeface="華康正顏楷體W7(P)" panose="03000700000000000000" pitchFamily="66" charset="-120"/>
              </a:rPr>
              <a:t>基督也取了同樣的血肉</a:t>
            </a:r>
            <a:r>
              <a:rPr lang="en-US" altLang="zh-TW" sz="3800" spc="-150" dirty="0">
                <a:ea typeface="華康正顏楷體W7(P)" panose="03000700000000000000" pitchFamily="66" charset="-120"/>
              </a:rPr>
              <a:t>,</a:t>
            </a:r>
            <a:r>
              <a:rPr lang="zh-TW" altLang="en-US" sz="3800" spc="-150" dirty="0">
                <a:ea typeface="華康正顏楷體W7(P)" panose="03000700000000000000" pitchFamily="66" charset="-120"/>
              </a:rPr>
              <a:t>為能藉著死 </a:t>
            </a:r>
            <a:br>
              <a:rPr lang="en-US" altLang="zh-TW" sz="3800" spc="-150" dirty="0">
                <a:ea typeface="華康正顏楷體W7(P)" panose="03000700000000000000" pitchFamily="66" charset="-120"/>
              </a:rPr>
            </a:br>
            <a:r>
              <a:rPr lang="en-US" altLang="zh-TW" sz="3800" spc="-150" dirty="0">
                <a:ea typeface="華康正顏楷體W7(P)" panose="03000700000000000000" pitchFamily="66" charset="-120"/>
              </a:rPr>
              <a:t>             </a:t>
            </a:r>
            <a:r>
              <a:rPr lang="zh-TW" altLang="en-US" sz="3800" spc="-150" dirty="0">
                <a:ea typeface="華康正顏楷體W7(P)" panose="03000700000000000000" pitchFamily="66" charset="-120"/>
              </a:rPr>
              <a:t>亡</a:t>
            </a:r>
            <a:r>
              <a:rPr lang="en-US" altLang="zh-TW" sz="3800" spc="-150" dirty="0">
                <a:ea typeface="華康正顏楷體W7(P)" panose="03000700000000000000" pitchFamily="66" charset="-120"/>
              </a:rPr>
              <a:t>,</a:t>
            </a:r>
            <a:r>
              <a:rPr lang="zh-TW" altLang="en-US" sz="3800" spc="-150" dirty="0">
                <a:solidFill>
                  <a:srgbClr val="FF0000"/>
                </a:solidFill>
                <a:ea typeface="華康正顏楷體W7(P)" panose="03000700000000000000" pitchFamily="66" charset="-120"/>
              </a:rPr>
              <a:t>毀滅</a:t>
            </a:r>
            <a:r>
              <a:rPr lang="zh-TW" altLang="en-US" sz="3800" spc="-150" dirty="0">
                <a:ea typeface="華康正顏楷體W7(P)" panose="03000700000000000000" pitchFamily="66" charset="-120"/>
              </a:rPr>
              <a:t>那握有死亡的權勢者</a:t>
            </a:r>
            <a:r>
              <a:rPr lang="en-US" altLang="zh-TW" sz="2400" spc="-150" dirty="0">
                <a:ea typeface="華康正顏楷體W7(P)" panose="03000700000000000000" pitchFamily="66" charset="-120"/>
              </a:rPr>
              <a:t>——</a:t>
            </a:r>
            <a:r>
              <a:rPr lang="zh-TW" altLang="en-US" sz="3800" spc="-150" dirty="0">
                <a:ea typeface="華康正顏楷體W7(P)" panose="03000700000000000000" pitchFamily="66" charset="-120"/>
              </a:rPr>
              <a:t>魔鬼</a:t>
            </a:r>
            <a:r>
              <a:rPr lang="en-US" altLang="zh-TW" sz="3800" spc="-150" dirty="0">
                <a:ea typeface="華康正顏楷體W7(P)" panose="03000700000000000000" pitchFamily="66" charset="-120"/>
              </a:rPr>
              <a:t>,</a:t>
            </a:r>
            <a:br>
              <a:rPr lang="en-US" altLang="zh-TW" sz="3800" spc="-150" dirty="0">
                <a:ea typeface="華康正顏楷體W7(P)" panose="03000700000000000000" pitchFamily="66" charset="-120"/>
              </a:rPr>
            </a:br>
            <a:r>
              <a:rPr lang="en-US" altLang="zh-TW" sz="3800" spc="-150" dirty="0">
                <a:ea typeface="華康正顏楷體W7(P)" panose="03000700000000000000" pitchFamily="66" charset="-120"/>
              </a:rPr>
              <a:t>      </a:t>
            </a:r>
            <a:r>
              <a:rPr lang="zh-TW" altLang="en-US" sz="3800" spc="-150" dirty="0">
                <a:solidFill>
                  <a:srgbClr val="FF0000"/>
                </a:solidFill>
                <a:ea typeface="華康正顏楷體W7(P)" panose="03000700000000000000" pitchFamily="66" charset="-120"/>
              </a:rPr>
              <a:t>解救</a:t>
            </a:r>
            <a:r>
              <a:rPr lang="zh-TW" altLang="en-US" sz="3800" spc="-150" dirty="0">
                <a:ea typeface="華康正顏楷體W7(P)" panose="03000700000000000000" pitchFamily="66" charset="-120"/>
              </a:rPr>
              <a:t>那些因死亡的恐怖</a:t>
            </a:r>
            <a:r>
              <a:rPr lang="en-US" altLang="zh-TW" sz="3800" spc="-150" dirty="0">
                <a:ea typeface="華康正顏楷體W7(P)" panose="03000700000000000000" pitchFamily="66" charset="-120"/>
              </a:rPr>
              <a:t>,</a:t>
            </a:r>
            <a:r>
              <a:rPr lang="zh-TW" altLang="en-US" sz="3800" spc="-150" dirty="0">
                <a:ea typeface="華康正顏楷體W7(P)" panose="03000700000000000000" pitchFamily="66" charset="-120"/>
              </a:rPr>
              <a:t>一生</a:t>
            </a:r>
            <a:r>
              <a:rPr lang="zh-TW" altLang="en-US" sz="3800" spc="-150" dirty="0">
                <a:solidFill>
                  <a:srgbClr val="FF0000"/>
                </a:solidFill>
                <a:ea typeface="華康正顏楷體W7(P)" panose="03000700000000000000" pitchFamily="66" charset="-120"/>
              </a:rPr>
              <a:t>當奴隸</a:t>
            </a:r>
            <a:r>
              <a:rPr lang="zh-TW" altLang="en-US" sz="3800" spc="-150" dirty="0">
                <a:ea typeface="華康正顏楷體W7(P)" panose="03000700000000000000" pitchFamily="66" charset="-120"/>
              </a:rPr>
              <a:t>的人</a:t>
            </a:r>
            <a:r>
              <a:rPr lang="en-US" altLang="zh-TW" sz="3800" spc="-150" dirty="0">
                <a:ea typeface="華康正顏楷體W7(P)" panose="03000700000000000000" pitchFamily="66" charset="-120"/>
              </a:rPr>
              <a:t>.</a:t>
            </a:r>
          </a:p>
          <a:p>
            <a:pPr eaLnBrk="1" hangingPunct="1">
              <a:spcBef>
                <a:spcPct val="0"/>
              </a:spcBef>
              <a:spcAft>
                <a:spcPts val="600"/>
              </a:spcAft>
              <a:buNone/>
            </a:pPr>
            <a:r>
              <a:rPr lang="zh-TW" altLang="en-US" sz="2400" dirty="0">
                <a:solidFill>
                  <a:srgbClr val="FFFF00"/>
                </a:solidFill>
                <a:highlight>
                  <a:srgbClr val="FF0000"/>
                </a:highlight>
                <a:ea typeface="華康儷中黑" panose="020B0509000000000000" pitchFamily="49" charset="-120"/>
              </a:rPr>
              <a:t>萬象更新</a:t>
            </a:r>
            <a:r>
              <a:rPr lang="en-US" altLang="zh-TW" sz="2400" dirty="0">
                <a:solidFill>
                  <a:srgbClr val="FF0000"/>
                </a:solidFill>
                <a:highlight>
                  <a:srgbClr val="FFFF00"/>
                </a:highlight>
                <a:ea typeface="華康儷中黑" panose="020B0509000000000000" pitchFamily="49" charset="-120"/>
                <a:sym typeface="Wingdings" panose="05000000000000000000" pitchFamily="2" charset="2"/>
              </a:rPr>
              <a:t></a:t>
            </a:r>
            <a:r>
              <a:rPr lang="zh-TW" altLang="en-US" sz="2400" dirty="0">
                <a:solidFill>
                  <a:srgbClr val="FF0000"/>
                </a:solidFill>
                <a:highlight>
                  <a:srgbClr val="FFFF00"/>
                </a:highlight>
                <a:ea typeface="華康儷中黑" panose="020B0509000000000000" pitchFamily="49" charset="-120"/>
                <a:sym typeface="Wingdings" panose="05000000000000000000" pitchFamily="2" charset="2"/>
              </a:rPr>
              <a:t>思想</a:t>
            </a:r>
            <a:r>
              <a:rPr lang="en-US" altLang="zh-TW" sz="2400" dirty="0">
                <a:solidFill>
                  <a:srgbClr val="FF0000"/>
                </a:solidFill>
                <a:highlight>
                  <a:srgbClr val="FFFF00"/>
                </a:highlight>
                <a:ea typeface="華康儷中黑" panose="020B0509000000000000" pitchFamily="49" charset="-120"/>
                <a:sym typeface="Wingdings" panose="05000000000000000000" pitchFamily="2" charset="2"/>
              </a:rPr>
              <a:t>,</a:t>
            </a:r>
            <a:r>
              <a:rPr lang="zh-TW" altLang="en-US" sz="2400" dirty="0">
                <a:solidFill>
                  <a:srgbClr val="FF0000"/>
                </a:solidFill>
                <a:highlight>
                  <a:srgbClr val="FFFF00"/>
                </a:highlight>
                <a:ea typeface="華康儷中黑" panose="020B0509000000000000" pitchFamily="49" charset="-120"/>
                <a:sym typeface="Wingdings" panose="05000000000000000000" pitchFamily="2" charset="2"/>
              </a:rPr>
              <a:t>信仰</a:t>
            </a:r>
            <a:r>
              <a:rPr lang="en-US" altLang="zh-TW" sz="2400" dirty="0">
                <a:solidFill>
                  <a:srgbClr val="FF0000"/>
                </a:solidFill>
                <a:highlight>
                  <a:srgbClr val="FFFF00"/>
                </a:highlight>
                <a:ea typeface="華康儷中黑" panose="020B0509000000000000" pitchFamily="49" charset="-120"/>
                <a:sym typeface="Wingdings" panose="05000000000000000000" pitchFamily="2" charset="2"/>
              </a:rPr>
              <a:t>,</a:t>
            </a:r>
            <a:r>
              <a:rPr lang="zh-TW" altLang="en-US" sz="2400" dirty="0">
                <a:solidFill>
                  <a:srgbClr val="FF0000"/>
                </a:solidFill>
                <a:highlight>
                  <a:srgbClr val="FFFF00"/>
                </a:highlight>
                <a:ea typeface="華康儷中黑" panose="020B0509000000000000" pitchFamily="49" charset="-120"/>
                <a:sym typeface="Wingdings" panose="05000000000000000000" pitchFamily="2" charset="2"/>
              </a:rPr>
              <a:t>生活</a:t>
            </a:r>
            <a:r>
              <a:rPr lang="en-US" altLang="zh-TW" sz="2400" dirty="0">
                <a:solidFill>
                  <a:srgbClr val="FF0000"/>
                </a:solidFill>
                <a:highlight>
                  <a:srgbClr val="FFFF00"/>
                </a:highlight>
                <a:ea typeface="華康儷中黑" panose="020B0509000000000000" pitchFamily="49" charset="-120"/>
                <a:sym typeface="Wingdings" panose="05000000000000000000" pitchFamily="2" charset="2"/>
              </a:rPr>
              <a:t>; </a:t>
            </a:r>
            <a:r>
              <a:rPr lang="en-US" altLang="zh-TW" sz="2400" dirty="0">
                <a:solidFill>
                  <a:srgbClr val="FF0000"/>
                </a:solidFill>
                <a:ea typeface="華康儷中黑" panose="020B0509000000000000" pitchFamily="49" charset="-120"/>
                <a:sym typeface="Wingdings" panose="05000000000000000000" pitchFamily="2" charset="2"/>
              </a:rPr>
              <a:t> </a:t>
            </a:r>
            <a:r>
              <a:rPr lang="zh-TW" altLang="en-US" sz="2400" dirty="0">
                <a:solidFill>
                  <a:schemeClr val="bg1"/>
                </a:solidFill>
                <a:highlight>
                  <a:srgbClr val="FF0000"/>
                </a:highlight>
                <a:ea typeface="華康儷中黑" panose="020B0509000000000000" pitchFamily="49" charset="-120"/>
                <a:sym typeface="Wingdings" panose="05000000000000000000" pitchFamily="2" charset="2"/>
              </a:rPr>
              <a:t>三觀</a:t>
            </a:r>
            <a:r>
              <a:rPr lang="en-US" altLang="zh-TW" sz="2400" dirty="0">
                <a:solidFill>
                  <a:schemeClr val="bg1"/>
                </a:solidFill>
                <a:highlight>
                  <a:srgbClr val="FF0000"/>
                </a:highlight>
                <a:ea typeface="華康儷中黑" panose="020B0509000000000000" pitchFamily="49" charset="-120"/>
                <a:sym typeface="Wingdings" panose="05000000000000000000" pitchFamily="2" charset="2"/>
              </a:rPr>
              <a:t>:</a:t>
            </a:r>
            <a:r>
              <a:rPr lang="en-US" altLang="zh-TW" sz="2400" dirty="0">
                <a:solidFill>
                  <a:srgbClr val="FF0000"/>
                </a:solidFill>
                <a:ea typeface="華康儷中黑" panose="020B0509000000000000" pitchFamily="49" charset="-120"/>
                <a:sym typeface="Wingdings" panose="05000000000000000000" pitchFamily="2" charset="2"/>
              </a:rPr>
              <a:t> </a:t>
            </a:r>
            <a:r>
              <a:rPr lang="zh-TW" altLang="en-US" sz="2400" dirty="0">
                <a:solidFill>
                  <a:srgbClr val="FF0000"/>
                </a:solidFill>
                <a:highlight>
                  <a:srgbClr val="FFFF00"/>
                </a:highlight>
                <a:ea typeface="華康儷中黑" panose="020B0509000000000000" pitchFamily="49" charset="-120"/>
                <a:sym typeface="Wingdings" panose="05000000000000000000" pitchFamily="2" charset="2"/>
              </a:rPr>
              <a:t>價值觀</a:t>
            </a:r>
            <a:r>
              <a:rPr lang="en-US" altLang="zh-TW" sz="2400" dirty="0">
                <a:solidFill>
                  <a:srgbClr val="FF0000"/>
                </a:solidFill>
                <a:highlight>
                  <a:srgbClr val="FFFF00"/>
                </a:highlight>
                <a:ea typeface="華康儷中黑" panose="020B0509000000000000" pitchFamily="49" charset="-120"/>
                <a:sym typeface="Wingdings" panose="05000000000000000000" pitchFamily="2" charset="2"/>
              </a:rPr>
              <a:t>,</a:t>
            </a:r>
            <a:r>
              <a:rPr lang="zh-TW" altLang="en-US" sz="2400" dirty="0">
                <a:solidFill>
                  <a:srgbClr val="FF0000"/>
                </a:solidFill>
                <a:highlight>
                  <a:srgbClr val="FFFF00"/>
                </a:highlight>
                <a:ea typeface="華康儷中黑" panose="020B0509000000000000" pitchFamily="49" charset="-120"/>
                <a:sym typeface="Wingdings" panose="05000000000000000000" pitchFamily="2" charset="2"/>
              </a:rPr>
              <a:t>人性觀</a:t>
            </a:r>
            <a:r>
              <a:rPr lang="en-US" altLang="zh-TW" sz="2400" dirty="0">
                <a:solidFill>
                  <a:srgbClr val="FF0000"/>
                </a:solidFill>
                <a:highlight>
                  <a:srgbClr val="FFFF00"/>
                </a:highlight>
                <a:ea typeface="華康儷中黑" panose="020B0509000000000000" pitchFamily="49" charset="-120"/>
                <a:sym typeface="Wingdings" panose="05000000000000000000" pitchFamily="2" charset="2"/>
              </a:rPr>
              <a:t>,</a:t>
            </a:r>
            <a:r>
              <a:rPr lang="zh-TW" altLang="en-US" sz="2400" dirty="0">
                <a:solidFill>
                  <a:srgbClr val="FF0000"/>
                </a:solidFill>
                <a:highlight>
                  <a:srgbClr val="FFFF00"/>
                </a:highlight>
                <a:ea typeface="華康儷中黑" panose="020B0509000000000000" pitchFamily="49" charset="-120"/>
                <a:sym typeface="Wingdings" panose="05000000000000000000" pitchFamily="2" charset="2"/>
              </a:rPr>
              <a:t>宇宙觀</a:t>
            </a:r>
            <a:endParaRPr lang="en-US" altLang="zh-TW" sz="2400" dirty="0">
              <a:solidFill>
                <a:srgbClr val="FF0000"/>
              </a:solidFill>
              <a:highlight>
                <a:srgbClr val="FFFF00"/>
              </a:highlight>
              <a:ea typeface="華康儷中黑" panose="020B0509000000000000" pitchFamily="49" charset="-120"/>
              <a:sym typeface="Wingdings" panose="05000000000000000000" pitchFamily="2" charset="2"/>
            </a:endParaRPr>
          </a:p>
          <a:p>
            <a:pPr marL="0" indent="0" eaLnBrk="1" hangingPunct="1">
              <a:lnSpc>
                <a:spcPts val="4000"/>
              </a:lnSpc>
              <a:spcBef>
                <a:spcPts val="1200"/>
              </a:spcBef>
              <a:spcAft>
                <a:spcPts val="1200"/>
              </a:spcAft>
              <a:buNone/>
            </a:pPr>
            <a:r>
              <a:rPr lang="zh-TW" altLang="en-US" sz="4000" dirty="0">
                <a:ea typeface="華康儷中黑" panose="020B0509000000000000" pitchFamily="49" charset="-120"/>
                <a:sym typeface="Wingdings" panose="05000000000000000000" pitchFamily="2" charset="2"/>
              </a:rPr>
              <a:t>基督以死亡毀滅死亡</a:t>
            </a:r>
            <a:r>
              <a:rPr lang="en-US" altLang="zh-TW" sz="4000" dirty="0">
                <a:ea typeface="華康儷中黑" panose="020B0509000000000000" pitchFamily="49" charset="-120"/>
                <a:sym typeface="Wingdings" panose="05000000000000000000" pitchFamily="2" charset="2"/>
              </a:rPr>
              <a:t></a:t>
            </a:r>
            <a:r>
              <a:rPr lang="zh-TW" altLang="en-US" sz="4000" dirty="0">
                <a:solidFill>
                  <a:srgbClr val="FF0000"/>
                </a:solidFill>
                <a:ea typeface="華康儷中黑" panose="020B0509000000000000" pitchFamily="49" charset="-120"/>
                <a:sym typeface="Wingdings" panose="05000000000000000000" pitchFamily="2" charset="2"/>
              </a:rPr>
              <a:t>不再害怕死亡</a:t>
            </a:r>
            <a:r>
              <a:rPr lang="en-US" altLang="zh-TW" sz="4000" dirty="0">
                <a:ea typeface="華康儷中黑" panose="020B0509000000000000" pitchFamily="49" charset="-120"/>
                <a:sym typeface="Wingdings" panose="05000000000000000000" pitchFamily="2" charset="2"/>
              </a:rPr>
              <a:t>,</a:t>
            </a:r>
            <a:br>
              <a:rPr lang="en-US" altLang="zh-TW" sz="4000" dirty="0">
                <a:ea typeface="華康儷中黑" panose="020B0509000000000000" pitchFamily="49" charset="-120"/>
                <a:sym typeface="Wingdings" panose="05000000000000000000" pitchFamily="2" charset="2"/>
              </a:rPr>
            </a:br>
            <a:r>
              <a:rPr lang="en-US" altLang="zh-TW" sz="4000" dirty="0">
                <a:ea typeface="華康儷中黑" panose="020B0509000000000000" pitchFamily="49" charset="-120"/>
                <a:sym typeface="Wingdings" panose="05000000000000000000" pitchFamily="2" charset="2"/>
              </a:rPr>
              <a:t>   </a:t>
            </a:r>
            <a:r>
              <a:rPr lang="zh-TW" altLang="en-US" dirty="0">
                <a:solidFill>
                  <a:srgbClr val="0000FF"/>
                </a:solidFill>
                <a:ea typeface="華康儷中黑" panose="020B0509000000000000" pitchFamily="49" charset="-120"/>
                <a:sym typeface="Wingdings" panose="05000000000000000000" pitchFamily="2" charset="2"/>
              </a:rPr>
              <a:t>死亡</a:t>
            </a:r>
            <a:r>
              <a:rPr lang="en-US" altLang="zh-TW" dirty="0">
                <a:solidFill>
                  <a:srgbClr val="0000FF"/>
                </a:solidFill>
                <a:ea typeface="華康儷中黑" panose="020B0509000000000000" pitchFamily="49" charset="-120"/>
                <a:sym typeface="Wingdings" panose="05000000000000000000" pitchFamily="2" charset="2"/>
              </a:rPr>
              <a:t>,</a:t>
            </a:r>
            <a:r>
              <a:rPr lang="zh-TW" altLang="en-US" dirty="0">
                <a:solidFill>
                  <a:srgbClr val="0000FF"/>
                </a:solidFill>
                <a:ea typeface="華康儷中黑" panose="020B0509000000000000" pitchFamily="49" charset="-120"/>
                <a:sym typeface="Wingdings" panose="05000000000000000000" pitchFamily="2" charset="2"/>
              </a:rPr>
              <a:t>你的勝利在哪裡</a:t>
            </a:r>
            <a:r>
              <a:rPr lang="en-US" altLang="zh-TW" dirty="0">
                <a:solidFill>
                  <a:srgbClr val="0000FF"/>
                </a:solidFill>
                <a:ea typeface="華康儷中黑" panose="020B0509000000000000" pitchFamily="49" charset="-120"/>
                <a:sym typeface="Wingdings" panose="05000000000000000000" pitchFamily="2" charset="2"/>
              </a:rPr>
              <a:t>?</a:t>
            </a:r>
            <a:r>
              <a:rPr lang="zh-TW" altLang="en-US" dirty="0">
                <a:solidFill>
                  <a:srgbClr val="0000FF"/>
                </a:solidFill>
                <a:ea typeface="華康儷中黑" panose="020B0509000000000000" pitchFamily="49" charset="-120"/>
                <a:sym typeface="Wingdings" panose="05000000000000000000" pitchFamily="2" charset="2"/>
              </a:rPr>
              <a:t>你的刺在哪裡</a:t>
            </a:r>
            <a:r>
              <a:rPr lang="en-US" altLang="zh-TW" dirty="0">
                <a:solidFill>
                  <a:srgbClr val="0000FF"/>
                </a:solidFill>
                <a:ea typeface="華康儷中黑" panose="020B0509000000000000" pitchFamily="49" charset="-120"/>
                <a:sym typeface="Wingdings" panose="05000000000000000000" pitchFamily="2" charset="2"/>
              </a:rPr>
              <a:t>?</a:t>
            </a:r>
            <a:r>
              <a:rPr lang="en-US" altLang="zh-TW" sz="2400" dirty="0">
                <a:solidFill>
                  <a:srgbClr val="0000FF"/>
                </a:solidFill>
                <a:ea typeface="華康儷中黑" panose="020B0509000000000000" pitchFamily="49" charset="-120"/>
                <a:sym typeface="Wingdings" panose="05000000000000000000" pitchFamily="2" charset="2"/>
              </a:rPr>
              <a:t>(</a:t>
            </a:r>
            <a:r>
              <a:rPr lang="zh-TW" altLang="en-US" sz="2400" dirty="0">
                <a:solidFill>
                  <a:srgbClr val="0000FF"/>
                </a:solidFill>
                <a:ea typeface="華康儷中黑" panose="020B0509000000000000" pitchFamily="49" charset="-120"/>
                <a:sym typeface="Wingdings" panose="05000000000000000000" pitchFamily="2" charset="2"/>
              </a:rPr>
              <a:t>格前</a:t>
            </a:r>
            <a:r>
              <a:rPr lang="en-US" altLang="zh-TW" sz="2400" dirty="0">
                <a:solidFill>
                  <a:srgbClr val="0000FF"/>
                </a:solidFill>
                <a:ea typeface="華康儷中黑" panose="020B0509000000000000" pitchFamily="49" charset="-120"/>
                <a:sym typeface="Wingdings" panose="05000000000000000000" pitchFamily="2" charset="2"/>
              </a:rPr>
              <a:t>15:55)</a:t>
            </a:r>
          </a:p>
          <a:p>
            <a:pPr marL="0" indent="0" eaLnBrk="1" hangingPunct="1">
              <a:lnSpc>
                <a:spcPts val="4400"/>
              </a:lnSpc>
              <a:spcBef>
                <a:spcPct val="0"/>
              </a:spcBef>
              <a:spcAft>
                <a:spcPts val="600"/>
              </a:spcAft>
              <a:buNone/>
            </a:pPr>
            <a:r>
              <a:rPr lang="en-US" altLang="zh-TW" sz="4000" dirty="0">
                <a:ea typeface="華康儷中黑" panose="020B0509000000000000" pitchFamily="49" charset="-120"/>
                <a:sym typeface="Wingdings" panose="05000000000000000000" pitchFamily="2" charset="2"/>
              </a:rPr>
              <a:t></a:t>
            </a:r>
            <a:r>
              <a:rPr lang="zh-TW" altLang="en-US" sz="3900" dirty="0">
                <a:solidFill>
                  <a:srgbClr val="FF0000"/>
                </a:solidFill>
                <a:highlight>
                  <a:srgbClr val="FFFF00"/>
                </a:highlight>
                <a:ea typeface="華康儷中黑" panose="020B0509000000000000" pitchFamily="49" charset="-120"/>
                <a:sym typeface="Wingdings" panose="05000000000000000000" pitchFamily="2" charset="2"/>
              </a:rPr>
              <a:t>不再一生當奴隸</a:t>
            </a:r>
            <a:r>
              <a:rPr lang="en-US" altLang="zh-TW" sz="3900" dirty="0">
                <a:ea typeface="華康儷中黑" panose="020B0509000000000000" pitchFamily="49" charset="-120"/>
                <a:sym typeface="Wingdings" panose="05000000000000000000" pitchFamily="2" charset="2"/>
              </a:rPr>
              <a:t>:</a:t>
            </a:r>
            <a:r>
              <a:rPr lang="zh-TW" altLang="en-US" sz="3900" dirty="0">
                <a:ea typeface="華康儷中黑" panose="020B0509000000000000" pitchFamily="49" charset="-120"/>
                <a:sym typeface="Wingdings" panose="05000000000000000000" pitchFamily="2" charset="2"/>
              </a:rPr>
              <a:t>魔鬼</a:t>
            </a:r>
            <a:r>
              <a:rPr lang="en-US" altLang="zh-TW" sz="3900" dirty="0">
                <a:ea typeface="華康儷中黑" panose="020B0509000000000000" pitchFamily="49" charset="-120"/>
                <a:sym typeface="Wingdings" panose="05000000000000000000" pitchFamily="2" charset="2"/>
              </a:rPr>
              <a:t>,</a:t>
            </a:r>
            <a:r>
              <a:rPr lang="zh-TW" altLang="en-US" sz="3900" dirty="0">
                <a:ea typeface="華康儷中黑" panose="020B0509000000000000" pitchFamily="49" charset="-120"/>
                <a:sym typeface="Wingdings" panose="05000000000000000000" pitchFamily="2" charset="2"/>
              </a:rPr>
              <a:t>私慾偏情</a:t>
            </a:r>
            <a:r>
              <a:rPr lang="en-US" altLang="zh-TW" sz="3900" dirty="0">
                <a:ea typeface="華康儷中黑" panose="020B0509000000000000" pitchFamily="49" charset="-120"/>
                <a:sym typeface="Wingdings" panose="05000000000000000000" pitchFamily="2" charset="2"/>
              </a:rPr>
              <a:t>,</a:t>
            </a:r>
            <a:r>
              <a:rPr lang="zh-TW" altLang="en-US" sz="3900" dirty="0">
                <a:ea typeface="華康儷中黑" panose="020B0509000000000000" pitchFamily="49" charset="-120"/>
                <a:sym typeface="Wingdings" panose="05000000000000000000" pitchFamily="2" charset="2"/>
              </a:rPr>
              <a:t>手機</a:t>
            </a:r>
            <a:r>
              <a:rPr lang="en-US" altLang="zh-TW" sz="3900" dirty="0">
                <a:ea typeface="華康儷中黑" panose="020B0509000000000000" pitchFamily="49" charset="-120"/>
                <a:sym typeface="Wingdings" panose="05000000000000000000" pitchFamily="2" charset="2"/>
              </a:rPr>
              <a:t>,</a:t>
            </a:r>
            <a:br>
              <a:rPr lang="en-US" altLang="zh-TW" sz="3900" dirty="0">
                <a:ea typeface="華康儷中黑" panose="020B0509000000000000" pitchFamily="49" charset="-120"/>
                <a:sym typeface="Wingdings" panose="05000000000000000000" pitchFamily="2" charset="2"/>
              </a:rPr>
            </a:br>
            <a:r>
              <a:rPr lang="en-US" altLang="zh-TW" sz="3900" dirty="0">
                <a:ea typeface="華康儷中黑" panose="020B0509000000000000" pitchFamily="49" charset="-120"/>
                <a:sym typeface="Wingdings" panose="05000000000000000000" pitchFamily="2" charset="2"/>
              </a:rPr>
              <a:t>   </a:t>
            </a:r>
            <a:r>
              <a:rPr lang="zh-TW" altLang="en-US" sz="3900" dirty="0">
                <a:ea typeface="華康儷中黑" panose="020B0509000000000000" pitchFamily="49" charset="-120"/>
                <a:sym typeface="Wingdings" panose="05000000000000000000" pitchFamily="2" charset="2"/>
              </a:rPr>
              <a:t>名譽地位</a:t>
            </a:r>
            <a:r>
              <a:rPr lang="en-US" altLang="zh-TW" sz="3900" dirty="0">
                <a:ea typeface="華康儷中黑" panose="020B0509000000000000" pitchFamily="49" charset="-120"/>
                <a:sym typeface="Wingdings" panose="05000000000000000000" pitchFamily="2" charset="2"/>
              </a:rPr>
              <a:t>,</a:t>
            </a:r>
            <a:r>
              <a:rPr lang="zh-TW" altLang="en-US" sz="3900" dirty="0">
                <a:ea typeface="華康儷中黑" panose="020B0509000000000000" pitchFamily="49" charset="-120"/>
                <a:sym typeface="Wingdings" panose="05000000000000000000" pitchFamily="2" charset="2"/>
              </a:rPr>
              <a:t>金錢</a:t>
            </a:r>
            <a:r>
              <a:rPr lang="en-US" altLang="zh-TW" sz="3900" dirty="0">
                <a:ea typeface="華康儷中黑" panose="020B0509000000000000" pitchFamily="49" charset="-120"/>
                <a:sym typeface="Wingdings" panose="05000000000000000000" pitchFamily="2" charset="2"/>
              </a:rPr>
              <a:t>,</a:t>
            </a:r>
            <a:r>
              <a:rPr lang="zh-TW" altLang="en-US" sz="3900" dirty="0">
                <a:ea typeface="華康儷中黑" panose="020B0509000000000000" pitchFamily="49" charset="-120"/>
                <a:sym typeface="Wingdings" panose="05000000000000000000" pitchFamily="2" charset="2"/>
              </a:rPr>
              <a:t>權勢</a:t>
            </a:r>
            <a:r>
              <a:rPr lang="en-US" altLang="zh-TW" sz="3900" dirty="0">
                <a:ea typeface="華康儷中黑" panose="020B0509000000000000" pitchFamily="49" charset="-120"/>
                <a:sym typeface="Wingdings" panose="05000000000000000000" pitchFamily="2" charset="2"/>
              </a:rPr>
              <a:t>,</a:t>
            </a:r>
            <a:r>
              <a:rPr lang="zh-TW" altLang="en-US" sz="3900" dirty="0">
                <a:ea typeface="華康儷中黑" panose="020B0509000000000000" pitchFamily="49" charset="-120"/>
                <a:sym typeface="Wingdings" panose="05000000000000000000" pitchFamily="2" charset="2"/>
              </a:rPr>
              <a:t>永保青春</a:t>
            </a:r>
            <a:endParaRPr lang="en-US" altLang="zh-TW" sz="3900" dirty="0">
              <a:ea typeface="華康儷中黑" panose="020B0509000000000000" pitchFamily="49" charset="-120"/>
              <a:sym typeface="Wingdings" panose="05000000000000000000" pitchFamily="2" charset="2"/>
            </a:endParaRPr>
          </a:p>
          <a:p>
            <a:pPr eaLnBrk="1" hangingPunct="1">
              <a:spcBef>
                <a:spcPct val="0"/>
              </a:spcBef>
              <a:buNone/>
            </a:pPr>
            <a:r>
              <a:rPr lang="en-US" altLang="zh-TW" sz="4000" dirty="0">
                <a:ea typeface="華康儷中黑" panose="020B0509000000000000" pitchFamily="49" charset="-120"/>
                <a:sym typeface="Wingdings" panose="05000000000000000000" pitchFamily="2" charset="2"/>
              </a:rPr>
              <a:t></a:t>
            </a:r>
            <a:r>
              <a:rPr lang="zh-TW" altLang="en-US" sz="4000" dirty="0">
                <a:solidFill>
                  <a:srgbClr val="FF0000"/>
                </a:solidFill>
                <a:highlight>
                  <a:srgbClr val="FFFF00"/>
                </a:highlight>
                <a:ea typeface="華康儷中黑" panose="020B0509000000000000" pitchFamily="49" charset="-120"/>
                <a:sym typeface="Wingdings" panose="05000000000000000000" pitchFamily="2" charset="2"/>
              </a:rPr>
              <a:t>不再作政客的奴隸</a:t>
            </a:r>
            <a:r>
              <a:rPr lang="en-US" altLang="zh-TW" sz="4000" dirty="0">
                <a:ea typeface="華康儷中黑" panose="020B0509000000000000" pitchFamily="49" charset="-120"/>
                <a:sym typeface="Wingdings" panose="05000000000000000000" pitchFamily="2" charset="2"/>
              </a:rPr>
              <a:t>:</a:t>
            </a:r>
            <a:r>
              <a:rPr lang="zh-TW" altLang="en-US" sz="4000" dirty="0">
                <a:ea typeface="華康儷中黑" panose="020B0509000000000000" pitchFamily="49" charset="-120"/>
                <a:sym typeface="Wingdings" panose="05000000000000000000" pitchFamily="2" charset="2"/>
              </a:rPr>
              <a:t>他們追求自己的名</a:t>
            </a:r>
            <a:br>
              <a:rPr lang="en-US" altLang="zh-TW" sz="4000" dirty="0">
                <a:ea typeface="華康儷中黑" panose="020B0509000000000000" pitchFamily="49" charset="-120"/>
                <a:sym typeface="Wingdings" panose="05000000000000000000" pitchFamily="2" charset="2"/>
              </a:rPr>
            </a:br>
            <a:r>
              <a:rPr lang="en-US" altLang="zh-TW" sz="4000" dirty="0">
                <a:ea typeface="華康儷中黑" panose="020B0509000000000000" pitchFamily="49" charset="-120"/>
                <a:sym typeface="Wingdings" panose="05000000000000000000" pitchFamily="2" charset="2"/>
              </a:rPr>
              <a:t> </a:t>
            </a:r>
            <a:r>
              <a:rPr lang="zh-TW" altLang="en-US" sz="4000" dirty="0">
                <a:ea typeface="華康儷中黑" panose="020B0509000000000000" pitchFamily="49" charset="-120"/>
                <a:sym typeface="Wingdings" panose="05000000000000000000" pitchFamily="2" charset="2"/>
              </a:rPr>
              <a:t>成利就</a:t>
            </a:r>
            <a:r>
              <a:rPr lang="en-US" altLang="zh-TW" sz="4000" dirty="0">
                <a:ea typeface="華康儷中黑" panose="020B0509000000000000" pitchFamily="49" charset="-120"/>
                <a:sym typeface="Wingdings" panose="05000000000000000000" pitchFamily="2" charset="2"/>
              </a:rPr>
              <a:t>,</a:t>
            </a:r>
            <a:r>
              <a:rPr lang="zh-TW" altLang="en-US" sz="4000" dirty="0">
                <a:ea typeface="華康儷中黑" panose="020B0509000000000000" pitchFamily="49" charset="-120"/>
                <a:sym typeface="Wingdings" panose="05000000000000000000" pitchFamily="2" charset="2"/>
              </a:rPr>
              <a:t>我們追求天國</a:t>
            </a:r>
            <a:r>
              <a:rPr lang="en-US" altLang="zh-TW" sz="4000" dirty="0">
                <a:ea typeface="華康儷中黑" panose="020B0509000000000000" pitchFamily="49" charset="-120"/>
                <a:sym typeface="Wingdings" panose="05000000000000000000" pitchFamily="2" charset="2"/>
              </a:rPr>
              <a:t>,</a:t>
            </a:r>
            <a:r>
              <a:rPr lang="zh-TW" altLang="en-US" sz="3800" dirty="0">
                <a:solidFill>
                  <a:srgbClr val="FFFF00"/>
                </a:solidFill>
                <a:highlight>
                  <a:srgbClr val="FF0000"/>
                </a:highlight>
                <a:ea typeface="華康儷中黑" panose="020B0509000000000000" pitchFamily="49" charset="-120"/>
                <a:sym typeface="Wingdings" panose="05000000000000000000" pitchFamily="2" charset="2"/>
              </a:rPr>
              <a:t>建設地球大家庭</a:t>
            </a:r>
            <a:endParaRPr lang="en-US" altLang="zh-TW" sz="3600" dirty="0">
              <a:ea typeface="華康儷中黑" panose="020B0509000000000000" pitchFamily="49" charset="-120"/>
            </a:endParaRPr>
          </a:p>
        </p:txBody>
      </p:sp>
      <p:pic>
        <p:nvPicPr>
          <p:cNvPr id="3" name="圖片 2">
            <a:extLst>
              <a:ext uri="{FF2B5EF4-FFF2-40B4-BE49-F238E27FC236}">
                <a16:creationId xmlns:a16="http://schemas.microsoft.com/office/drawing/2014/main" id="{6C128D1C-83A5-4278-9CE5-F527D2433AD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7887" y="139396"/>
            <a:ext cx="1389387" cy="1201372"/>
          </a:xfrm>
          <a:prstGeom prst="rect">
            <a:avLst/>
          </a:prstGeom>
        </p:spPr>
      </p:pic>
    </p:spTree>
    <p:extLst>
      <p:ext uri="{BB962C8B-B14F-4D97-AF65-F5344CB8AC3E}">
        <p14:creationId xmlns:p14="http://schemas.microsoft.com/office/powerpoint/2010/main" val="14625739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2770">
                                            <p:txEl>
                                              <p:pRg st="2" end="2"/>
                                            </p:txEl>
                                          </p:spTgt>
                                        </p:tgtEl>
                                        <p:attrNameLst>
                                          <p:attrName>style.visibility</p:attrName>
                                        </p:attrNameLst>
                                      </p:cBhvr>
                                      <p:to>
                                        <p:strVal val="visible"/>
                                      </p:to>
                                    </p:set>
                                    <p:animEffect transition="in" filter="fade">
                                      <p:cBhvr>
                                        <p:cTn id="7" dur="1000"/>
                                        <p:tgtEl>
                                          <p:spTgt spid="32770">
                                            <p:txEl>
                                              <p:pRg st="2" end="2"/>
                                            </p:txEl>
                                          </p:spTgt>
                                        </p:tgtEl>
                                      </p:cBhvr>
                                    </p:animEffect>
                                    <p:anim calcmode="lin" valueType="num">
                                      <p:cBhvr>
                                        <p:cTn id="8" dur="1000" fill="hold"/>
                                        <p:tgtEl>
                                          <p:spTgt spid="32770">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32770">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2770">
                                            <p:txEl>
                                              <p:pRg st="3" end="3"/>
                                            </p:txEl>
                                          </p:spTgt>
                                        </p:tgtEl>
                                        <p:attrNameLst>
                                          <p:attrName>style.visibility</p:attrName>
                                        </p:attrNameLst>
                                      </p:cBhvr>
                                      <p:to>
                                        <p:strVal val="visible"/>
                                      </p:to>
                                    </p:set>
                                    <p:animEffect transition="in" filter="fade">
                                      <p:cBhvr>
                                        <p:cTn id="14" dur="1000"/>
                                        <p:tgtEl>
                                          <p:spTgt spid="32770">
                                            <p:txEl>
                                              <p:pRg st="3" end="3"/>
                                            </p:txEl>
                                          </p:spTgt>
                                        </p:tgtEl>
                                      </p:cBhvr>
                                    </p:animEffect>
                                    <p:anim calcmode="lin" valueType="num">
                                      <p:cBhvr>
                                        <p:cTn id="15" dur="1000" fill="hold"/>
                                        <p:tgtEl>
                                          <p:spTgt spid="32770">
                                            <p:txEl>
                                              <p:pRg st="3" end="3"/>
                                            </p:txEl>
                                          </p:spTgt>
                                        </p:tgtEl>
                                        <p:attrNameLst>
                                          <p:attrName>ppt_x</p:attrName>
                                        </p:attrNameLst>
                                      </p:cBhvr>
                                      <p:tavLst>
                                        <p:tav tm="0">
                                          <p:val>
                                            <p:strVal val="#ppt_x"/>
                                          </p:val>
                                        </p:tav>
                                        <p:tav tm="100000">
                                          <p:val>
                                            <p:strVal val="#ppt_x"/>
                                          </p:val>
                                        </p:tav>
                                      </p:tavLst>
                                    </p:anim>
                                    <p:anim calcmode="lin" valueType="num">
                                      <p:cBhvr>
                                        <p:cTn id="16" dur="1000" fill="hold"/>
                                        <p:tgtEl>
                                          <p:spTgt spid="32770">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2770">
                                            <p:txEl>
                                              <p:pRg st="4" end="4"/>
                                            </p:txEl>
                                          </p:spTgt>
                                        </p:tgtEl>
                                        <p:attrNameLst>
                                          <p:attrName>style.visibility</p:attrName>
                                        </p:attrNameLst>
                                      </p:cBhvr>
                                      <p:to>
                                        <p:strVal val="visible"/>
                                      </p:to>
                                    </p:set>
                                    <p:animEffect transition="in" filter="fade">
                                      <p:cBhvr>
                                        <p:cTn id="21" dur="1000"/>
                                        <p:tgtEl>
                                          <p:spTgt spid="32770">
                                            <p:txEl>
                                              <p:pRg st="4" end="4"/>
                                            </p:txEl>
                                          </p:spTgt>
                                        </p:tgtEl>
                                      </p:cBhvr>
                                    </p:animEffect>
                                    <p:anim calcmode="lin" valueType="num">
                                      <p:cBhvr>
                                        <p:cTn id="22" dur="1000" fill="hold"/>
                                        <p:tgtEl>
                                          <p:spTgt spid="32770">
                                            <p:txEl>
                                              <p:pRg st="4" end="4"/>
                                            </p:txEl>
                                          </p:spTgt>
                                        </p:tgtEl>
                                        <p:attrNameLst>
                                          <p:attrName>ppt_x</p:attrName>
                                        </p:attrNameLst>
                                      </p:cBhvr>
                                      <p:tavLst>
                                        <p:tav tm="0">
                                          <p:val>
                                            <p:strVal val="#ppt_x"/>
                                          </p:val>
                                        </p:tav>
                                        <p:tav tm="100000">
                                          <p:val>
                                            <p:strVal val="#ppt_x"/>
                                          </p:val>
                                        </p:tav>
                                      </p:tavLst>
                                    </p:anim>
                                    <p:anim calcmode="lin" valueType="num">
                                      <p:cBhvr>
                                        <p:cTn id="23" dur="1000" fill="hold"/>
                                        <p:tgtEl>
                                          <p:spTgt spid="32770">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2770" name="Rectangle 2">
            <a:extLst>
              <a:ext uri="{FF2B5EF4-FFF2-40B4-BE49-F238E27FC236}">
                <a16:creationId xmlns:a16="http://schemas.microsoft.com/office/drawing/2014/main" id="{0486A049-F482-4C82-A6EA-C4B1E1A45EEE}"/>
              </a:ext>
            </a:extLst>
          </p:cNvPr>
          <p:cNvSpPr>
            <a:spLocks noGrp="1" noChangeArrowheads="1"/>
          </p:cNvSpPr>
          <p:nvPr>
            <p:ph type="body" idx="1"/>
          </p:nvPr>
        </p:nvSpPr>
        <p:spPr>
          <a:xfrm>
            <a:off x="0" y="116632"/>
            <a:ext cx="9144000" cy="6696744"/>
          </a:xfrm>
        </p:spPr>
        <p:txBody>
          <a:bodyPr/>
          <a:lstStyle/>
          <a:p>
            <a:pPr lvl="0" eaLnBrk="1" hangingPunct="1">
              <a:spcBef>
                <a:spcPct val="0"/>
              </a:spcBef>
              <a:spcAft>
                <a:spcPts val="1800"/>
              </a:spcAft>
              <a:buNone/>
            </a:pPr>
            <a:r>
              <a:rPr lang="zh-TW" altLang="en-US" sz="3900" dirty="0">
                <a:ea typeface="華康正顏楷體W7(P)" panose="03000700000000000000" pitchFamily="66" charset="-120"/>
              </a:rPr>
              <a:t>看</a:t>
            </a:r>
            <a:r>
              <a:rPr lang="en-US" altLang="zh-TW" sz="3900" dirty="0">
                <a:ea typeface="華康正顏楷體W7(P)" panose="03000700000000000000" pitchFamily="66" charset="-120"/>
              </a:rPr>
              <a:t>,</a:t>
            </a:r>
            <a:r>
              <a:rPr lang="zh-TW" altLang="en-US" sz="3900" dirty="0">
                <a:ea typeface="華康正顏楷體W7(P)" panose="03000700000000000000" pitchFamily="66" charset="-120"/>
              </a:rPr>
              <a:t>這孩子已被立定</a:t>
            </a:r>
            <a:r>
              <a:rPr lang="en-US" altLang="zh-TW" sz="3900" dirty="0">
                <a:ea typeface="華康正顏楷體W7(P)" panose="03000700000000000000" pitchFamily="66" charset="-120"/>
              </a:rPr>
              <a:t>,</a:t>
            </a:r>
            <a:r>
              <a:rPr lang="zh-TW" altLang="en-US" sz="3900" dirty="0">
                <a:ea typeface="華康正顏楷體W7(P)" panose="03000700000000000000" pitchFamily="66" charset="-120"/>
              </a:rPr>
              <a:t>為使以色列中許多人      </a:t>
            </a:r>
            <a:br>
              <a:rPr lang="en-US" altLang="zh-TW" sz="3900" dirty="0">
                <a:ea typeface="華康正顏楷體W7(P)" panose="03000700000000000000" pitchFamily="66" charset="-120"/>
              </a:rPr>
            </a:br>
            <a:r>
              <a:rPr lang="en-US" altLang="zh-TW" sz="3900" dirty="0">
                <a:ea typeface="華康正顏楷體W7(P)" panose="03000700000000000000" pitchFamily="66" charset="-120"/>
              </a:rPr>
              <a:t>      </a:t>
            </a:r>
            <a:r>
              <a:rPr lang="zh-TW" altLang="en-US" sz="3900" dirty="0">
                <a:solidFill>
                  <a:srgbClr val="FF0000"/>
                </a:solidFill>
                <a:ea typeface="華康正顏楷體W7(P)" panose="03000700000000000000" pitchFamily="66" charset="-120"/>
              </a:rPr>
              <a:t>跌倒</a:t>
            </a:r>
            <a:r>
              <a:rPr lang="zh-TW" altLang="en-US" sz="3900" dirty="0">
                <a:ea typeface="華康正顏楷體W7(P)" panose="03000700000000000000" pitchFamily="66" charset="-120"/>
              </a:rPr>
              <a:t>和</a:t>
            </a:r>
            <a:r>
              <a:rPr lang="zh-TW" altLang="en-US" sz="3900" dirty="0">
                <a:solidFill>
                  <a:srgbClr val="FF0000"/>
                </a:solidFill>
                <a:ea typeface="華康正顏楷體W7(P)" panose="03000700000000000000" pitchFamily="66" charset="-120"/>
              </a:rPr>
              <a:t>復興</a:t>
            </a:r>
            <a:r>
              <a:rPr lang="en-US" altLang="zh-TW" sz="3900" dirty="0">
                <a:ea typeface="華康正顏楷體W7(P)" panose="03000700000000000000" pitchFamily="66" charset="-120"/>
              </a:rPr>
              <a:t>,</a:t>
            </a:r>
            <a:r>
              <a:rPr lang="zh-TW" altLang="en-US" sz="3900" dirty="0">
                <a:ea typeface="華康正顏楷體W7(P)" panose="03000700000000000000" pitchFamily="66" charset="-120"/>
              </a:rPr>
              <a:t>並成為</a:t>
            </a:r>
            <a:r>
              <a:rPr lang="zh-TW" altLang="en-US" sz="3900" dirty="0">
                <a:solidFill>
                  <a:srgbClr val="FF0000"/>
                </a:solidFill>
                <a:ea typeface="華康正顏楷體W7(P)" panose="03000700000000000000" pitchFamily="66" charset="-120"/>
              </a:rPr>
              <a:t>反對的記號</a:t>
            </a:r>
            <a:r>
              <a:rPr lang="en-US" altLang="zh-TW" sz="3900" dirty="0">
                <a:ea typeface="華康正顏楷體W7(P)" panose="03000700000000000000" pitchFamily="66" charset="-120"/>
              </a:rPr>
              <a:t>.</a:t>
            </a:r>
            <a:r>
              <a:rPr lang="zh-TW" altLang="en-US" sz="3900" dirty="0">
                <a:ea typeface="華康正顏楷體W7(P)" panose="03000700000000000000" pitchFamily="66" charset="-120"/>
              </a:rPr>
              <a:t>至於</a:t>
            </a:r>
            <a:br>
              <a:rPr lang="en-US" altLang="zh-TW" sz="3900" dirty="0">
                <a:ea typeface="華康正顏楷體W7(P)" panose="03000700000000000000" pitchFamily="66" charset="-120"/>
              </a:rPr>
            </a:br>
            <a:r>
              <a:rPr lang="en-US" altLang="zh-TW" sz="3900" dirty="0">
                <a:ea typeface="華康正顏楷體W7(P)" panose="03000700000000000000" pitchFamily="66" charset="-120"/>
              </a:rPr>
              <a:t>      </a:t>
            </a:r>
            <a:r>
              <a:rPr lang="zh-TW" altLang="en-US" sz="3900" dirty="0">
                <a:ea typeface="華康正顏楷體W7(P)" panose="03000700000000000000" pitchFamily="66" charset="-120"/>
              </a:rPr>
              <a:t>你</a:t>
            </a:r>
            <a:r>
              <a:rPr lang="en-US" altLang="zh-TW" sz="3900" dirty="0">
                <a:ea typeface="華康正顏楷體W7(P)" panose="03000700000000000000" pitchFamily="66" charset="-120"/>
              </a:rPr>
              <a:t>,</a:t>
            </a:r>
            <a:r>
              <a:rPr lang="zh-TW" altLang="en-US" sz="3900" dirty="0">
                <a:ea typeface="華康正顏楷體W7(P)" panose="03000700000000000000" pitchFamily="66" charset="-120"/>
              </a:rPr>
              <a:t>要有一把利劍</a:t>
            </a:r>
            <a:r>
              <a:rPr lang="en-US" altLang="zh-TW" sz="3900" dirty="0">
                <a:ea typeface="華康正顏楷體W7(P)" panose="03000700000000000000" pitchFamily="66" charset="-120"/>
              </a:rPr>
              <a:t>,</a:t>
            </a:r>
            <a:r>
              <a:rPr lang="zh-TW" altLang="en-US" sz="3900" dirty="0">
                <a:solidFill>
                  <a:srgbClr val="FF0000"/>
                </a:solidFill>
                <a:ea typeface="華康正顏楷體W7(P)" panose="03000700000000000000" pitchFamily="66" charset="-120"/>
              </a:rPr>
              <a:t>刺透</a:t>
            </a:r>
            <a:r>
              <a:rPr lang="zh-TW" altLang="en-US" sz="3900" dirty="0">
                <a:ea typeface="華康正顏楷體W7(P)" panose="03000700000000000000" pitchFamily="66" charset="-120"/>
              </a:rPr>
              <a:t>你的心靈</a:t>
            </a:r>
            <a:r>
              <a:rPr lang="en-US" altLang="zh-TW" sz="3900" dirty="0">
                <a:ea typeface="華康正顏楷體W7(P)" panose="03000700000000000000" pitchFamily="66" charset="-120"/>
              </a:rPr>
              <a:t>.</a:t>
            </a:r>
          </a:p>
          <a:p>
            <a:pPr lvl="0" eaLnBrk="1" hangingPunct="1">
              <a:spcBef>
                <a:spcPct val="0"/>
              </a:spcBef>
              <a:spcAft>
                <a:spcPts val="600"/>
              </a:spcAft>
              <a:buNone/>
            </a:pPr>
            <a:r>
              <a:rPr lang="zh-TW" altLang="en-US" sz="3900" dirty="0">
                <a:solidFill>
                  <a:schemeClr val="bg1"/>
                </a:solidFill>
                <a:highlight>
                  <a:srgbClr val="FF0000"/>
                </a:highlight>
                <a:ea typeface="華康儷中黑" panose="020B0509000000000000" pitchFamily="49" charset="-120"/>
              </a:rPr>
              <a:t>耶穌</a:t>
            </a:r>
            <a:r>
              <a:rPr lang="en-US" altLang="zh-TW" sz="3900" dirty="0">
                <a:solidFill>
                  <a:schemeClr val="bg1"/>
                </a:solidFill>
                <a:highlight>
                  <a:srgbClr val="FF0000"/>
                </a:highlight>
                <a:ea typeface="華康儷中黑" panose="020B0509000000000000" pitchFamily="49" charset="-120"/>
              </a:rPr>
              <a:t>:</a:t>
            </a:r>
            <a:r>
              <a:rPr lang="zh-TW" altLang="en-US" sz="3900" dirty="0">
                <a:ea typeface="華康儷中黑" panose="020B0509000000000000" pitchFamily="49" charset="-120"/>
              </a:rPr>
              <a:t>跌倒</a:t>
            </a:r>
            <a:r>
              <a:rPr lang="en-US" altLang="zh-TW" sz="3900" dirty="0">
                <a:ea typeface="華康儷中黑" panose="020B0509000000000000" pitchFamily="49" charset="-120"/>
              </a:rPr>
              <a:t>+</a:t>
            </a:r>
            <a:r>
              <a:rPr lang="zh-TW" altLang="en-US" sz="3900" dirty="0">
                <a:ea typeface="華康儷中黑" panose="020B0509000000000000" pitchFamily="49" charset="-120"/>
              </a:rPr>
              <a:t>復興</a:t>
            </a:r>
            <a:r>
              <a:rPr lang="en-US" altLang="zh-TW" sz="3900" dirty="0">
                <a:ea typeface="華康儷中黑" panose="020B0509000000000000" pitchFamily="49" charset="-120"/>
              </a:rPr>
              <a:t>+</a:t>
            </a:r>
            <a:r>
              <a:rPr lang="zh-TW" altLang="en-US" sz="3900" dirty="0">
                <a:ea typeface="華康儷中黑" panose="020B0509000000000000" pitchFamily="49" charset="-120"/>
              </a:rPr>
              <a:t>被反對</a:t>
            </a:r>
            <a:endParaRPr lang="en-US" altLang="zh-TW" sz="3900" dirty="0">
              <a:ea typeface="華康儷中黑" panose="020B0509000000000000" pitchFamily="49" charset="-120"/>
            </a:endParaRPr>
          </a:p>
          <a:p>
            <a:pPr lvl="0" eaLnBrk="1" hangingPunct="1">
              <a:spcBef>
                <a:spcPct val="0"/>
              </a:spcBef>
              <a:spcAft>
                <a:spcPts val="600"/>
              </a:spcAft>
              <a:buNone/>
            </a:pPr>
            <a:r>
              <a:rPr lang="zh-TW" altLang="en-US" sz="3900" dirty="0">
                <a:solidFill>
                  <a:schemeClr val="bg1"/>
                </a:solidFill>
                <a:highlight>
                  <a:srgbClr val="FF0000"/>
                </a:highlight>
                <a:ea typeface="華康儷中黑" panose="020B0509000000000000" pitchFamily="49" charset="-120"/>
              </a:rPr>
              <a:t>聖母</a:t>
            </a:r>
            <a:r>
              <a:rPr lang="en-US" altLang="zh-TW" sz="3900" dirty="0">
                <a:solidFill>
                  <a:schemeClr val="bg1"/>
                </a:solidFill>
                <a:highlight>
                  <a:srgbClr val="FF0000"/>
                </a:highlight>
                <a:ea typeface="華康儷中黑" panose="020B0509000000000000" pitchFamily="49" charset="-120"/>
              </a:rPr>
              <a:t>:</a:t>
            </a:r>
            <a:r>
              <a:rPr lang="zh-TW" altLang="en-US" sz="3900" dirty="0">
                <a:ea typeface="華康儷中黑" panose="020B0509000000000000" pitchFamily="49" charset="-120"/>
              </a:rPr>
              <a:t>利劍刺透</a:t>
            </a:r>
            <a:r>
              <a:rPr lang="en-US" altLang="zh-TW" sz="3900" dirty="0">
                <a:ea typeface="華康儷中黑" panose="020B0509000000000000" pitchFamily="49" charset="-120"/>
              </a:rPr>
              <a:t>;</a:t>
            </a:r>
            <a:r>
              <a:rPr lang="zh-TW" altLang="en-US" sz="3900" dirty="0">
                <a:ea typeface="華康儷中黑" panose="020B0509000000000000" pitchFamily="49" charset="-120"/>
              </a:rPr>
              <a:t>七苦聖母</a:t>
            </a:r>
            <a:endParaRPr lang="en-US" altLang="zh-TW" sz="3900" dirty="0">
              <a:ea typeface="華康儷中黑" panose="020B0509000000000000" pitchFamily="49" charset="-120"/>
            </a:endParaRPr>
          </a:p>
          <a:p>
            <a:pPr lvl="0" eaLnBrk="1" hangingPunct="1">
              <a:spcBef>
                <a:spcPct val="0"/>
              </a:spcBef>
              <a:spcAft>
                <a:spcPts val="1800"/>
              </a:spcAft>
              <a:buNone/>
            </a:pPr>
            <a:r>
              <a:rPr lang="zh-TW" altLang="en-US" dirty="0">
                <a:ea typeface="華康儷中黑" panose="020B0509000000000000" pitchFamily="49" charset="-120"/>
              </a:rPr>
              <a:t>     耶穌是猶太人</a:t>
            </a:r>
            <a:r>
              <a:rPr lang="en-US" altLang="zh-TW" dirty="0">
                <a:ea typeface="華康儷中黑" panose="020B0509000000000000" pitchFamily="49" charset="-120"/>
              </a:rPr>
              <a:t>,</a:t>
            </a:r>
            <a:r>
              <a:rPr lang="zh-TW" altLang="en-US" dirty="0">
                <a:ea typeface="華康儷中黑" panose="020B0509000000000000" pitchFamily="49" charset="-120"/>
              </a:rPr>
              <a:t>為何猶太人至今不接受耶穌</a:t>
            </a:r>
            <a:r>
              <a:rPr lang="en-US" altLang="zh-TW" dirty="0">
                <a:ea typeface="華康儷中黑" panose="020B0509000000000000" pitchFamily="49" charset="-120"/>
              </a:rPr>
              <a:t>?</a:t>
            </a:r>
          </a:p>
        </p:txBody>
      </p:sp>
      <p:pic>
        <p:nvPicPr>
          <p:cNvPr id="2" name="圖片 1">
            <a:extLst>
              <a:ext uri="{FF2B5EF4-FFF2-40B4-BE49-F238E27FC236}">
                <a16:creationId xmlns:a16="http://schemas.microsoft.com/office/drawing/2014/main" id="{BA016947-7368-4472-873F-6B2973E34E57}"/>
              </a:ext>
            </a:extLst>
          </p:cNvPr>
          <p:cNvPicPr>
            <a:picLocks noChangeAspect="1"/>
          </p:cNvPicPr>
          <p:nvPr/>
        </p:nvPicPr>
        <p:blipFill>
          <a:blip r:embed="rId2"/>
          <a:stretch>
            <a:fillRect/>
          </a:stretch>
        </p:blipFill>
        <p:spPr>
          <a:xfrm>
            <a:off x="97456" y="816616"/>
            <a:ext cx="1115665" cy="1079086"/>
          </a:xfrm>
          <a:prstGeom prst="rect">
            <a:avLst/>
          </a:prstGeom>
        </p:spPr>
      </p:pic>
      <p:sp>
        <p:nvSpPr>
          <p:cNvPr id="3" name="文字方塊 2">
            <a:extLst>
              <a:ext uri="{FF2B5EF4-FFF2-40B4-BE49-F238E27FC236}">
                <a16:creationId xmlns:a16="http://schemas.microsoft.com/office/drawing/2014/main" id="{90C7072E-8C89-43E3-87C8-F8B6BA26D9FF}"/>
              </a:ext>
            </a:extLst>
          </p:cNvPr>
          <p:cNvSpPr txBox="1"/>
          <p:nvPr/>
        </p:nvSpPr>
        <p:spPr>
          <a:xfrm>
            <a:off x="5354040" y="2268054"/>
            <a:ext cx="3635896" cy="1077218"/>
          </a:xfrm>
          <a:prstGeom prst="rect">
            <a:avLst/>
          </a:prstGeom>
          <a:solidFill>
            <a:srgbClr val="FF0000"/>
          </a:solidFill>
        </p:spPr>
        <p:txBody>
          <a:bodyPr wrap="square" rtlCol="0">
            <a:spAutoFit/>
          </a:bodyPr>
          <a:lstStyle/>
          <a:p>
            <a:pPr algn="ctr"/>
            <a:r>
              <a:rPr lang="zh-TW" altLang="en-US" sz="3200" dirty="0">
                <a:solidFill>
                  <a:srgbClr val="FFFF00"/>
                </a:solidFill>
                <a:latin typeface="華康儷粗宋(P)" panose="02020700000000000000" pitchFamily="18" charset="-120"/>
                <a:ea typeface="華康儷粗宋(P)" panose="02020700000000000000" pitchFamily="18" charset="-120"/>
              </a:rPr>
              <a:t>福音不是心靈雞湯</a:t>
            </a:r>
            <a:endParaRPr lang="en-US" altLang="zh-TW" sz="3200" dirty="0">
              <a:solidFill>
                <a:srgbClr val="FFFF00"/>
              </a:solidFill>
              <a:latin typeface="華康儷粗宋(P)" panose="02020700000000000000" pitchFamily="18" charset="-120"/>
              <a:ea typeface="華康儷粗宋(P)" panose="02020700000000000000" pitchFamily="18" charset="-120"/>
            </a:endParaRPr>
          </a:p>
          <a:p>
            <a:pPr algn="ctr"/>
            <a:r>
              <a:rPr lang="zh-TW" altLang="en-US" sz="3200" dirty="0">
                <a:solidFill>
                  <a:schemeClr val="bg1"/>
                </a:solidFill>
                <a:latin typeface="華康儷粗宋(P)" panose="02020700000000000000" pitchFamily="18" charset="-120"/>
                <a:ea typeface="華康儷粗宋(P)" panose="02020700000000000000" pitchFamily="18" charset="-120"/>
              </a:rPr>
              <a:t>教會不必取悅世界</a:t>
            </a:r>
          </a:p>
        </p:txBody>
      </p:sp>
      <p:graphicFrame>
        <p:nvGraphicFramePr>
          <p:cNvPr id="5" name="表格 4">
            <a:extLst>
              <a:ext uri="{FF2B5EF4-FFF2-40B4-BE49-F238E27FC236}">
                <a16:creationId xmlns:a16="http://schemas.microsoft.com/office/drawing/2014/main" id="{FC351397-B729-4CA0-8319-58C4D06CAD9D}"/>
              </a:ext>
            </a:extLst>
          </p:cNvPr>
          <p:cNvGraphicFramePr>
            <a:graphicFrameLocks noGrp="1"/>
          </p:cNvGraphicFramePr>
          <p:nvPr>
            <p:extLst>
              <p:ext uri="{D42A27DB-BD31-4B8C-83A1-F6EECF244321}">
                <p14:modId xmlns:p14="http://schemas.microsoft.com/office/powerpoint/2010/main" val="2078349431"/>
              </p:ext>
            </p:extLst>
          </p:nvPr>
        </p:nvGraphicFramePr>
        <p:xfrm>
          <a:off x="97456" y="4077072"/>
          <a:ext cx="8892480" cy="2582044"/>
        </p:xfrm>
        <a:graphic>
          <a:graphicData uri="http://schemas.openxmlformats.org/drawingml/2006/table">
            <a:tbl>
              <a:tblPr firstRow="1" bandRow="1">
                <a:tableStyleId>{5C22544A-7EE6-4342-B048-85BDC9FD1C3A}</a:tableStyleId>
              </a:tblPr>
              <a:tblGrid>
                <a:gridCol w="4180226">
                  <a:extLst>
                    <a:ext uri="{9D8B030D-6E8A-4147-A177-3AD203B41FA5}">
                      <a16:colId xmlns:a16="http://schemas.microsoft.com/office/drawing/2014/main" val="2292899593"/>
                    </a:ext>
                  </a:extLst>
                </a:gridCol>
                <a:gridCol w="4712254">
                  <a:extLst>
                    <a:ext uri="{9D8B030D-6E8A-4147-A177-3AD203B41FA5}">
                      <a16:colId xmlns:a16="http://schemas.microsoft.com/office/drawing/2014/main" val="4235084859"/>
                    </a:ext>
                  </a:extLst>
                </a:gridCol>
              </a:tblGrid>
              <a:tr h="2582044">
                <a:tc>
                  <a:txBody>
                    <a:bodyPr/>
                    <a:lstStyle/>
                    <a:p>
                      <a:pPr algn="r"/>
                      <a:r>
                        <a:rPr kumimoji="1" lang="zh-TW" altLang="en-US" sz="3200" b="0" i="0" u="none" strike="noStrike" kern="0" cap="none" spc="0" normalizeH="0" baseline="0" noProof="0" dirty="0">
                          <a:ln>
                            <a:noFill/>
                          </a:ln>
                          <a:solidFill>
                            <a:srgbClr val="FF0000"/>
                          </a:solidFill>
                          <a:effectLst/>
                          <a:uLnTx/>
                          <a:uFillTx/>
                          <a:latin typeface="+mn-lt"/>
                          <a:ea typeface="華康儷中黑" panose="020B0509000000000000" pitchFamily="49" charset="-120"/>
                          <a:cs typeface="+mn-cs"/>
                        </a:rPr>
                        <a:t>天國</a:t>
                      </a:r>
                      <a:r>
                        <a:rPr kumimoji="1" lang="en-US" altLang="zh-TW" sz="2400" b="0" i="0" u="none" strike="noStrike" kern="0" cap="none" spc="0" normalizeH="0" baseline="0" noProof="0" dirty="0">
                          <a:ln>
                            <a:noFill/>
                          </a:ln>
                          <a:solidFill>
                            <a:schemeClr val="bg1"/>
                          </a:solidFill>
                          <a:effectLst/>
                          <a:highlight>
                            <a:srgbClr val="FF0000"/>
                          </a:highlight>
                          <a:uLnTx/>
                          <a:uFillTx/>
                          <a:latin typeface="+mn-lt"/>
                          <a:ea typeface="華康儷中黑" panose="020B0509000000000000" pitchFamily="49" charset="-120"/>
                          <a:cs typeface="+mn-cs"/>
                        </a:rPr>
                        <a:t>(</a:t>
                      </a:r>
                      <a:r>
                        <a:rPr kumimoji="1" lang="zh-TW" altLang="en-US" sz="2400" b="0" i="0" u="none" strike="noStrike" kern="0" cap="none" spc="0" normalizeH="0" baseline="0" noProof="0" dirty="0">
                          <a:ln>
                            <a:noFill/>
                          </a:ln>
                          <a:solidFill>
                            <a:schemeClr val="bg1"/>
                          </a:solidFill>
                          <a:effectLst/>
                          <a:highlight>
                            <a:srgbClr val="FF0000"/>
                          </a:highlight>
                          <a:uLnTx/>
                          <a:uFillTx/>
                          <a:latin typeface="+mn-lt"/>
                          <a:ea typeface="華康儷中黑" panose="020B0509000000000000" pitchFamily="49" charset="-120"/>
                          <a:cs typeface="+mn-cs"/>
                        </a:rPr>
                        <a:t>包容</a:t>
                      </a:r>
                      <a:r>
                        <a:rPr kumimoji="1" lang="en-US" altLang="zh-TW" sz="2400" b="0" i="0" u="none" strike="noStrike" kern="0" cap="none" spc="0" normalizeH="0" baseline="0" noProof="0" dirty="0">
                          <a:ln>
                            <a:noFill/>
                          </a:ln>
                          <a:solidFill>
                            <a:schemeClr val="bg1"/>
                          </a:solidFill>
                          <a:effectLst/>
                          <a:highlight>
                            <a:srgbClr val="FF0000"/>
                          </a:highlight>
                          <a:uLnTx/>
                          <a:uFillTx/>
                          <a:latin typeface="+mn-lt"/>
                          <a:ea typeface="華康儷中黑" panose="020B0509000000000000" pitchFamily="49" charset="-120"/>
                          <a:cs typeface="+mn-cs"/>
                        </a:rPr>
                        <a:t>)</a:t>
                      </a:r>
                      <a:r>
                        <a:rPr kumimoji="1" lang="en-US" altLang="zh-TW" sz="2400" b="0" i="0" u="none" strike="noStrike" kern="0" cap="none" spc="0" normalizeH="0" baseline="0" noProof="0" dirty="0">
                          <a:ln>
                            <a:noFill/>
                          </a:ln>
                          <a:solidFill>
                            <a:srgbClr val="FF0000"/>
                          </a:solidFill>
                          <a:effectLst/>
                          <a:uLnTx/>
                          <a:uFillTx/>
                          <a:latin typeface="+mn-lt"/>
                          <a:ea typeface="華康儷中黑" panose="020B0509000000000000" pitchFamily="49" charset="-120"/>
                          <a:cs typeface="+mn-cs"/>
                        </a:rPr>
                        <a:t>; </a:t>
                      </a:r>
                      <a:r>
                        <a:rPr kumimoji="1" lang="zh-TW" altLang="en-US" sz="3200" b="0" i="0" u="none" strike="noStrike" kern="0" cap="none" spc="0" normalizeH="0" baseline="0" noProof="0" dirty="0">
                          <a:ln>
                            <a:noFill/>
                          </a:ln>
                          <a:solidFill>
                            <a:srgbClr val="0000FF"/>
                          </a:solidFill>
                          <a:effectLst/>
                          <a:uLnTx/>
                          <a:uFillTx/>
                          <a:latin typeface="+mn-lt"/>
                          <a:ea typeface="華康儷中黑" panose="020B0509000000000000" pitchFamily="49" charset="-120"/>
                          <a:cs typeface="+mn-cs"/>
                        </a:rPr>
                        <a:t>內心</a:t>
                      </a:r>
                      <a:r>
                        <a:rPr kumimoji="1" lang="en-US" altLang="zh-TW" sz="3200" b="0" i="0" u="none" strike="noStrike" kern="0" cap="none" spc="0" normalizeH="0" baseline="0" noProof="0" dirty="0">
                          <a:ln>
                            <a:noFill/>
                          </a:ln>
                          <a:solidFill>
                            <a:srgbClr val="0000FF"/>
                          </a:solidFill>
                          <a:effectLst/>
                          <a:uLnTx/>
                          <a:uFillTx/>
                          <a:latin typeface="+mn-lt"/>
                          <a:ea typeface="華康儷中黑" panose="020B0509000000000000" pitchFamily="49" charset="-120"/>
                          <a:cs typeface="+mn-cs"/>
                        </a:rPr>
                        <a:t>,</a:t>
                      </a:r>
                      <a:r>
                        <a:rPr kumimoji="1" lang="zh-TW" altLang="en-US" sz="3200" b="0" i="0" u="none" strike="noStrike" kern="0" cap="none" spc="0" normalizeH="0" baseline="0" noProof="0" dirty="0">
                          <a:ln>
                            <a:noFill/>
                          </a:ln>
                          <a:solidFill>
                            <a:srgbClr val="0000FF"/>
                          </a:solidFill>
                          <a:effectLst/>
                          <a:uLnTx/>
                          <a:uFillTx/>
                          <a:latin typeface="+mn-lt"/>
                          <a:ea typeface="華康儷中黑" panose="020B0509000000000000" pitchFamily="49" charset="-120"/>
                          <a:cs typeface="+mn-cs"/>
                        </a:rPr>
                        <a:t>精神</a:t>
                      </a:r>
                      <a:r>
                        <a:rPr kumimoji="1" lang="en-US" altLang="zh-TW" sz="1100" b="0" i="0" u="none" strike="noStrike" kern="0" cap="none" spc="0" normalizeH="0" baseline="0" noProof="0" dirty="0">
                          <a:ln>
                            <a:noFill/>
                          </a:ln>
                          <a:solidFill>
                            <a:schemeClr val="bg1"/>
                          </a:solidFill>
                          <a:effectLst/>
                          <a:uLnTx/>
                          <a:uFillTx/>
                          <a:latin typeface="+mn-lt"/>
                          <a:ea typeface="華康儷中黑" panose="020B0509000000000000" pitchFamily="49" charset="-120"/>
                          <a:cs typeface="+mn-cs"/>
                        </a:rPr>
                        <a:t>1</a:t>
                      </a:r>
                    </a:p>
                    <a:p>
                      <a:pPr algn="r"/>
                      <a:r>
                        <a:rPr lang="zh-TW" altLang="en-US" sz="3200" b="0" dirty="0">
                          <a:solidFill>
                            <a:srgbClr val="9900CC"/>
                          </a:solidFill>
                          <a:latin typeface="+mn-lt"/>
                          <a:ea typeface="華康儷中黑" panose="020B0509000000000000" pitchFamily="49" charset="-120"/>
                        </a:rPr>
                        <a:t>人而不仁如禮何</a:t>
                      </a:r>
                      <a:r>
                        <a:rPr lang="en-US" altLang="zh-TW" sz="1100" b="0" dirty="0">
                          <a:solidFill>
                            <a:schemeClr val="bg1"/>
                          </a:solidFill>
                          <a:latin typeface="+mn-lt"/>
                          <a:ea typeface="華康儷中黑" panose="020B0509000000000000" pitchFamily="49" charset="-120"/>
                        </a:rPr>
                        <a:t>1</a:t>
                      </a:r>
                    </a:p>
                    <a:p>
                      <a:pPr algn="r"/>
                      <a:r>
                        <a:rPr lang="zh-TW" altLang="en-US" sz="3200" b="0" dirty="0">
                          <a:solidFill>
                            <a:srgbClr val="FF0000"/>
                          </a:solidFill>
                          <a:latin typeface="+mn-lt"/>
                          <a:ea typeface="華康儷中黑" panose="020B0509000000000000" pitchFamily="49" charset="-120"/>
                        </a:rPr>
                        <a:t>獲罪於天無所禱也</a:t>
                      </a:r>
                      <a:r>
                        <a:rPr lang="en-US" altLang="zh-TW" sz="1100" b="0" dirty="0">
                          <a:solidFill>
                            <a:schemeClr val="bg1"/>
                          </a:solidFill>
                          <a:latin typeface="+mn-lt"/>
                          <a:ea typeface="華康儷中黑" panose="020B0509000000000000" pitchFamily="49" charset="-120"/>
                        </a:rPr>
                        <a:t>1</a:t>
                      </a:r>
                      <a:endParaRPr kumimoji="1" lang="en-US" altLang="zh-TW" sz="1100" b="0" i="0" u="none" strike="noStrike" kern="0" cap="none" spc="0" normalizeH="0" baseline="0" noProof="0" dirty="0">
                        <a:ln>
                          <a:noFill/>
                        </a:ln>
                        <a:solidFill>
                          <a:schemeClr val="bg1"/>
                        </a:solidFill>
                        <a:effectLst/>
                        <a:uLnTx/>
                        <a:uFillTx/>
                        <a:latin typeface="+mn-lt"/>
                        <a:ea typeface="華康儷中黑" panose="020B0509000000000000" pitchFamily="49" charset="-120"/>
                        <a:cs typeface="+mn-cs"/>
                      </a:endParaRPr>
                    </a:p>
                    <a:p>
                      <a:pPr algn="r"/>
                      <a:r>
                        <a:rPr lang="zh-TW" altLang="en-US" sz="3200" b="0" dirty="0">
                          <a:solidFill>
                            <a:srgbClr val="0000FF"/>
                          </a:solidFill>
                          <a:latin typeface="+mn-lt"/>
                          <a:ea typeface="華康儷中黑" panose="020B0509000000000000" pitchFamily="49" charset="-120"/>
                        </a:rPr>
                        <a:t>普世救恩</a:t>
                      </a:r>
                      <a:r>
                        <a:rPr lang="en-US" altLang="zh-TW" sz="2000" b="0" dirty="0">
                          <a:solidFill>
                            <a:srgbClr val="0000FF"/>
                          </a:solidFill>
                          <a:latin typeface="+mn-lt"/>
                          <a:ea typeface="華康儷中黑" panose="020B0509000000000000" pitchFamily="49" charset="-120"/>
                        </a:rPr>
                        <a:t>(</a:t>
                      </a:r>
                      <a:r>
                        <a:rPr lang="zh-TW" altLang="en-US" sz="2000" b="0" dirty="0">
                          <a:solidFill>
                            <a:srgbClr val="0000FF"/>
                          </a:solidFill>
                          <a:latin typeface="+mn-lt"/>
                          <a:ea typeface="華康儷中黑" panose="020B0509000000000000" pitchFamily="49" charset="-120"/>
                        </a:rPr>
                        <a:t>古往今來神愛世人</a:t>
                      </a:r>
                      <a:r>
                        <a:rPr lang="en-US" altLang="zh-TW" sz="2000" b="0" dirty="0">
                          <a:solidFill>
                            <a:srgbClr val="0000FF"/>
                          </a:solidFill>
                          <a:latin typeface="+mn-lt"/>
                          <a:ea typeface="華康儷中黑" panose="020B0509000000000000" pitchFamily="49" charset="-120"/>
                        </a:rPr>
                        <a:t>)</a:t>
                      </a:r>
                      <a:r>
                        <a:rPr lang="en-US" altLang="zh-TW" sz="1100" b="0" dirty="0">
                          <a:solidFill>
                            <a:schemeClr val="bg1"/>
                          </a:solidFill>
                          <a:latin typeface="+mn-lt"/>
                          <a:ea typeface="華康儷中黑" panose="020B0509000000000000" pitchFamily="49" charset="-120"/>
                        </a:rPr>
                        <a:t>1</a:t>
                      </a:r>
                    </a:p>
                    <a:p>
                      <a:pPr algn="r"/>
                      <a:r>
                        <a:rPr lang="en-US" altLang="zh-TW" sz="2400" b="0" dirty="0">
                          <a:solidFill>
                            <a:schemeClr val="tx1"/>
                          </a:solidFill>
                          <a:latin typeface="+mn-lt"/>
                          <a:ea typeface="華康儷中黑" panose="020B0509000000000000" pitchFamily="49" charset="-120"/>
                        </a:rPr>
                        <a:t>(</a:t>
                      </a:r>
                      <a:r>
                        <a:rPr lang="zh-TW" altLang="en-US" sz="2400" b="0" dirty="0">
                          <a:solidFill>
                            <a:srgbClr val="FF0000"/>
                          </a:solidFill>
                          <a:latin typeface="+mn-lt"/>
                          <a:ea typeface="華康儷中黑" panose="020B0509000000000000" pitchFamily="49" charset="-120"/>
                        </a:rPr>
                        <a:t>慈悲</a:t>
                      </a:r>
                      <a:r>
                        <a:rPr lang="en-US" altLang="zh-TW" sz="2400" b="0" dirty="0">
                          <a:solidFill>
                            <a:schemeClr val="tx1"/>
                          </a:solidFill>
                          <a:latin typeface="+mn-lt"/>
                          <a:ea typeface="華康儷中黑" panose="020B0509000000000000" pitchFamily="49" charset="-120"/>
                        </a:rPr>
                        <a:t>)</a:t>
                      </a:r>
                      <a:r>
                        <a:rPr lang="zh-TW" altLang="en-US" sz="3200" b="0" dirty="0">
                          <a:solidFill>
                            <a:srgbClr val="008E40"/>
                          </a:solidFill>
                          <a:latin typeface="+mn-lt"/>
                          <a:ea typeface="華康儷中黑" panose="020B0509000000000000" pitchFamily="49" charset="-120"/>
                        </a:rPr>
                        <a:t>慈善撒馬黎雅人</a:t>
                      </a:r>
                      <a:r>
                        <a:rPr lang="en-US" altLang="zh-TW" sz="1100" b="0" dirty="0">
                          <a:solidFill>
                            <a:schemeClr val="bg1"/>
                          </a:solidFill>
                          <a:latin typeface="+mn-lt"/>
                          <a:ea typeface="華康儷中黑" panose="020B0509000000000000" pitchFamily="49" charset="-120"/>
                        </a:rPr>
                        <a:t>1</a:t>
                      </a:r>
                      <a:endParaRPr lang="zh-TW" altLang="en-US" sz="1100" b="0" dirty="0">
                        <a:solidFill>
                          <a:schemeClr val="bg1"/>
                        </a:solidFill>
                        <a:latin typeface="+mn-lt"/>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342900" marR="0" lvl="0" indent="-342900" algn="l" defTabSz="914400" rtl="0" eaLnBrk="1" fontAlgn="base" latinLnBrk="0" hangingPunct="1">
                        <a:lnSpc>
                          <a:spcPct val="100000"/>
                        </a:lnSpc>
                        <a:spcBef>
                          <a:spcPct val="0"/>
                        </a:spcBef>
                        <a:spcAft>
                          <a:spcPts val="0"/>
                        </a:spcAft>
                        <a:buClrTx/>
                        <a:buSzTx/>
                        <a:buFontTx/>
                        <a:buNone/>
                        <a:tabLst/>
                        <a:defRPr/>
                      </a:pPr>
                      <a:r>
                        <a:rPr kumimoji="1" lang="zh-TW" altLang="en-US" sz="3200" b="0" i="0" u="none" strike="noStrike" kern="0" cap="none" spc="0" normalizeH="0" baseline="0" noProof="0" dirty="0">
                          <a:ln>
                            <a:noFill/>
                          </a:ln>
                          <a:solidFill>
                            <a:srgbClr val="FF0000"/>
                          </a:solidFill>
                          <a:effectLst/>
                          <a:uLnTx/>
                          <a:uFillTx/>
                          <a:latin typeface="+mn-lt"/>
                          <a:ea typeface="華康儷中黑" panose="020B0509000000000000" pitchFamily="49" charset="-120"/>
                          <a:cs typeface="+mn-cs"/>
                        </a:rPr>
                        <a:t> </a:t>
                      </a:r>
                      <a:r>
                        <a:rPr kumimoji="1" lang="zh-TW" altLang="en-US" sz="3200" b="0" i="0" u="none" strike="noStrike" kern="0" cap="none" spc="0" normalizeH="0" baseline="0" noProof="0" dirty="0">
                          <a:ln>
                            <a:noFill/>
                          </a:ln>
                          <a:solidFill>
                            <a:srgbClr val="FF0000"/>
                          </a:solidFill>
                          <a:effectLst/>
                          <a:uLnTx/>
                          <a:uFillTx/>
                          <a:latin typeface="+mn-lt"/>
                          <a:ea typeface="華康儷粗宋(P)" panose="02020700000000000000" pitchFamily="18" charset="-120"/>
                          <a:cs typeface="+mn-cs"/>
                        </a:rPr>
                        <a:t>宗教</a:t>
                      </a:r>
                      <a:r>
                        <a:rPr kumimoji="1" lang="en-US" altLang="zh-TW" sz="2400" b="0" i="0" u="none" strike="noStrike" kern="0" cap="none" spc="0" normalizeH="0" baseline="0" noProof="0" dirty="0">
                          <a:ln>
                            <a:noFill/>
                          </a:ln>
                          <a:solidFill>
                            <a:schemeClr val="bg1"/>
                          </a:solidFill>
                          <a:effectLst/>
                          <a:highlight>
                            <a:srgbClr val="FF0000"/>
                          </a:highlight>
                          <a:uLnTx/>
                          <a:uFillTx/>
                          <a:latin typeface="+mn-lt"/>
                          <a:ea typeface="華康儷粗宋(P)" panose="02020700000000000000" pitchFamily="18" charset="-120"/>
                          <a:cs typeface="+mn-cs"/>
                        </a:rPr>
                        <a:t>(</a:t>
                      </a:r>
                      <a:r>
                        <a:rPr kumimoji="1" lang="zh-TW" altLang="en-US" sz="2400" b="0" i="0" u="none" strike="noStrike" kern="0" cap="none" spc="0" normalizeH="0" baseline="0" noProof="0" dirty="0">
                          <a:ln>
                            <a:noFill/>
                          </a:ln>
                          <a:solidFill>
                            <a:schemeClr val="bg1"/>
                          </a:solidFill>
                          <a:effectLst/>
                          <a:highlight>
                            <a:srgbClr val="FF0000"/>
                          </a:highlight>
                          <a:uLnTx/>
                          <a:uFillTx/>
                          <a:latin typeface="+mn-lt"/>
                          <a:ea typeface="華康儷粗宋(P)" panose="02020700000000000000" pitchFamily="18" charset="-120"/>
                          <a:cs typeface="+mn-cs"/>
                        </a:rPr>
                        <a:t>排他</a:t>
                      </a:r>
                      <a:r>
                        <a:rPr kumimoji="1" lang="en-US" altLang="zh-TW" sz="2400" b="0" i="0" u="none" strike="noStrike" kern="0" cap="none" spc="0" normalizeH="0" baseline="0" noProof="0" dirty="0">
                          <a:ln>
                            <a:noFill/>
                          </a:ln>
                          <a:solidFill>
                            <a:schemeClr val="bg1"/>
                          </a:solidFill>
                          <a:effectLst/>
                          <a:highlight>
                            <a:srgbClr val="FF0000"/>
                          </a:highlight>
                          <a:uLnTx/>
                          <a:uFillTx/>
                          <a:latin typeface="+mn-lt"/>
                          <a:ea typeface="華康儷粗宋(P)" panose="02020700000000000000" pitchFamily="18" charset="-120"/>
                          <a:cs typeface="+mn-cs"/>
                        </a:rPr>
                        <a:t>)</a:t>
                      </a:r>
                      <a:r>
                        <a:rPr kumimoji="1" lang="en-US" altLang="zh-TW" sz="2400" b="0" i="0" u="none" strike="noStrike" kern="0" cap="none" spc="0" normalizeH="0" baseline="0" noProof="0" dirty="0">
                          <a:ln>
                            <a:noFill/>
                          </a:ln>
                          <a:solidFill>
                            <a:srgbClr val="FF0000"/>
                          </a:solidFill>
                          <a:effectLst/>
                          <a:uLnTx/>
                          <a:uFillTx/>
                          <a:latin typeface="+mn-lt"/>
                          <a:ea typeface="華康儷粗宋(P)" panose="02020700000000000000" pitchFamily="18" charset="-120"/>
                          <a:cs typeface="+mn-cs"/>
                        </a:rPr>
                        <a:t>;</a:t>
                      </a:r>
                      <a:r>
                        <a:rPr kumimoji="1" lang="en-US" altLang="zh-TW" sz="2400" b="0" i="0" u="none" strike="noStrike" kern="0" cap="none" spc="0" normalizeH="0" baseline="0" noProof="0" dirty="0">
                          <a:ln>
                            <a:noFill/>
                          </a:ln>
                          <a:solidFill>
                            <a:srgbClr val="000000"/>
                          </a:solidFill>
                          <a:effectLst/>
                          <a:uLnTx/>
                          <a:uFillTx/>
                          <a:latin typeface="+mn-lt"/>
                          <a:ea typeface="華康儷粗宋(P)" panose="02020700000000000000" pitchFamily="18" charset="-120"/>
                          <a:cs typeface="+mn-cs"/>
                        </a:rPr>
                        <a:t> </a:t>
                      </a:r>
                      <a:r>
                        <a:rPr kumimoji="1" lang="zh-TW" altLang="en-US" sz="3200" b="0" i="0" u="none" strike="noStrike" kern="0" cap="none" spc="0" normalizeH="0" baseline="0" noProof="0" dirty="0">
                          <a:ln>
                            <a:noFill/>
                          </a:ln>
                          <a:solidFill>
                            <a:srgbClr val="0000FF"/>
                          </a:solidFill>
                          <a:effectLst/>
                          <a:uLnTx/>
                          <a:uFillTx/>
                          <a:latin typeface="+mn-lt"/>
                          <a:ea typeface="華康儷粗宋(P)" panose="02020700000000000000" pitchFamily="18" charset="-120"/>
                          <a:cs typeface="+mn-cs"/>
                        </a:rPr>
                        <a:t>外表</a:t>
                      </a:r>
                      <a:r>
                        <a:rPr kumimoji="1" lang="en-US" altLang="zh-TW" sz="3200" b="0" i="0" u="none" strike="noStrike" kern="0" cap="none" spc="0" normalizeH="0" baseline="0" noProof="0" dirty="0">
                          <a:ln>
                            <a:noFill/>
                          </a:ln>
                          <a:solidFill>
                            <a:srgbClr val="0000FF"/>
                          </a:solidFill>
                          <a:effectLst/>
                          <a:uLnTx/>
                          <a:uFillTx/>
                          <a:latin typeface="+mn-lt"/>
                          <a:ea typeface="華康儷粗宋(P)" panose="02020700000000000000" pitchFamily="18" charset="-120"/>
                          <a:cs typeface="+mn-cs"/>
                        </a:rPr>
                        <a:t>,</a:t>
                      </a:r>
                      <a:r>
                        <a:rPr kumimoji="1" lang="zh-TW" altLang="en-US" sz="3200" b="0" i="0" u="none" strike="noStrike" kern="0" cap="none" spc="0" normalizeH="0" baseline="0" noProof="0" dirty="0">
                          <a:ln>
                            <a:noFill/>
                          </a:ln>
                          <a:solidFill>
                            <a:srgbClr val="0000FF"/>
                          </a:solidFill>
                          <a:effectLst/>
                          <a:uLnTx/>
                          <a:uFillTx/>
                          <a:latin typeface="+mn-lt"/>
                          <a:ea typeface="華康儷粗宋(P)" panose="02020700000000000000" pitchFamily="18" charset="-120"/>
                          <a:cs typeface="+mn-cs"/>
                        </a:rPr>
                        <a:t>禮節</a:t>
                      </a:r>
                      <a:endParaRPr kumimoji="1" lang="en-US" altLang="zh-TW" sz="3200" b="0" i="0" u="none" strike="noStrike" kern="0" cap="none" spc="0" normalizeH="0" baseline="0" noProof="0" dirty="0">
                        <a:ln>
                          <a:noFill/>
                        </a:ln>
                        <a:solidFill>
                          <a:srgbClr val="0000FF"/>
                        </a:solidFill>
                        <a:effectLst/>
                        <a:uLnTx/>
                        <a:uFillTx/>
                        <a:latin typeface="+mn-lt"/>
                        <a:ea typeface="華康儷粗宋(P)" panose="02020700000000000000" pitchFamily="18" charset="-120"/>
                        <a:cs typeface="+mn-cs"/>
                      </a:endParaRPr>
                    </a:p>
                    <a:p>
                      <a:pPr marL="342900" marR="0" lvl="0" indent="-342900" algn="l" defTabSz="914400" rtl="0" eaLnBrk="1" fontAlgn="base" latinLnBrk="0" hangingPunct="1">
                        <a:lnSpc>
                          <a:spcPct val="100000"/>
                        </a:lnSpc>
                        <a:spcBef>
                          <a:spcPct val="0"/>
                        </a:spcBef>
                        <a:spcAft>
                          <a:spcPts val="0"/>
                        </a:spcAft>
                        <a:buClrTx/>
                        <a:buSzTx/>
                        <a:buFontTx/>
                        <a:buNone/>
                        <a:tabLst/>
                        <a:defRPr/>
                      </a:pPr>
                      <a:r>
                        <a:rPr kumimoji="1" lang="zh-TW" altLang="en-US" sz="3200" b="0" i="0" u="none" strike="noStrike" kern="0" cap="none" spc="0" normalizeH="0" baseline="0" noProof="0" dirty="0">
                          <a:ln>
                            <a:noFill/>
                          </a:ln>
                          <a:solidFill>
                            <a:srgbClr val="9900CC"/>
                          </a:solidFill>
                          <a:effectLst/>
                          <a:uLnTx/>
                          <a:uFillTx/>
                          <a:latin typeface="+mn-lt"/>
                          <a:ea typeface="華康儷粗宋(P)" panose="02020700000000000000" pitchFamily="18" charset="-120"/>
                          <a:cs typeface="+mn-cs"/>
                        </a:rPr>
                        <a:t> 天主討厭慶節</a:t>
                      </a:r>
                      <a:r>
                        <a:rPr kumimoji="1" lang="en-US" altLang="zh-TW" sz="2400" b="0" i="0" u="none" strike="noStrike" kern="0" cap="none" spc="0" normalizeH="0" baseline="0" noProof="0" dirty="0">
                          <a:ln>
                            <a:noFill/>
                          </a:ln>
                          <a:solidFill>
                            <a:srgbClr val="9900CC"/>
                          </a:solidFill>
                          <a:effectLst/>
                          <a:uLnTx/>
                          <a:uFillTx/>
                          <a:latin typeface="+mn-lt"/>
                          <a:ea typeface="華康儷粗宋(P)" panose="02020700000000000000" pitchFamily="18" charset="-120"/>
                          <a:cs typeface="+mn-cs"/>
                        </a:rPr>
                        <a:t>(</a:t>
                      </a:r>
                      <a:r>
                        <a:rPr kumimoji="1" lang="zh-TW" altLang="en-US" sz="2400" b="0" i="0" u="none" strike="noStrike" kern="0" cap="none" spc="0" normalizeH="0" baseline="0" noProof="0" dirty="0">
                          <a:ln>
                            <a:noFill/>
                          </a:ln>
                          <a:solidFill>
                            <a:srgbClr val="9900CC"/>
                          </a:solidFill>
                          <a:effectLst/>
                          <a:uLnTx/>
                          <a:uFillTx/>
                          <a:latin typeface="+mn-lt"/>
                          <a:ea typeface="華康儷粗宋(P)" panose="02020700000000000000" pitchFamily="18" charset="-120"/>
                          <a:cs typeface="+mn-cs"/>
                        </a:rPr>
                        <a:t>依</a:t>
                      </a:r>
                      <a:r>
                        <a:rPr kumimoji="1" lang="en-US" altLang="zh-TW" sz="2400" b="0" i="0" u="none" strike="noStrike" kern="0" cap="none" spc="0" normalizeH="0" baseline="0" noProof="0" dirty="0">
                          <a:ln>
                            <a:noFill/>
                          </a:ln>
                          <a:solidFill>
                            <a:srgbClr val="9900CC"/>
                          </a:solidFill>
                          <a:effectLst/>
                          <a:uLnTx/>
                          <a:uFillTx/>
                          <a:latin typeface="+mn-lt"/>
                          <a:ea typeface="華康儷粗宋(P)" panose="02020700000000000000" pitchFamily="18" charset="-120"/>
                          <a:cs typeface="+mn-cs"/>
                        </a:rPr>
                        <a:t>1)</a:t>
                      </a:r>
                    </a:p>
                    <a:p>
                      <a:pPr marL="342900" marR="0" lvl="0" indent="-342900" algn="l" defTabSz="914400" rtl="0" eaLnBrk="1" fontAlgn="base" latinLnBrk="0" hangingPunct="1">
                        <a:lnSpc>
                          <a:spcPct val="100000"/>
                        </a:lnSpc>
                        <a:spcBef>
                          <a:spcPct val="0"/>
                        </a:spcBef>
                        <a:spcAft>
                          <a:spcPts val="0"/>
                        </a:spcAft>
                        <a:buClrTx/>
                        <a:buSzTx/>
                        <a:buFontTx/>
                        <a:buNone/>
                        <a:tabLst/>
                        <a:defRPr/>
                      </a:pPr>
                      <a:r>
                        <a:rPr kumimoji="1" lang="zh-TW" altLang="en-US" sz="3200" b="0" i="0" u="none" strike="noStrike" kern="0" cap="none" spc="0" normalizeH="0" baseline="0" noProof="0" dirty="0">
                          <a:ln>
                            <a:noFill/>
                          </a:ln>
                          <a:solidFill>
                            <a:srgbClr val="FF0000"/>
                          </a:solidFill>
                          <a:effectLst/>
                          <a:uLnTx/>
                          <a:uFillTx/>
                          <a:latin typeface="+mn-lt"/>
                          <a:ea typeface="華康儷粗宋(P)" panose="02020700000000000000" pitchFamily="18" charset="-120"/>
                          <a:cs typeface="+mn-cs"/>
                        </a:rPr>
                        <a:t> 把天主當作得恩工具</a:t>
                      </a:r>
                      <a:endParaRPr kumimoji="1" lang="en-US" altLang="zh-TW" sz="3200" b="0" i="0" u="none" strike="noStrike" kern="0" cap="none" spc="0" normalizeH="0" baseline="0" noProof="0" dirty="0">
                        <a:ln>
                          <a:noFill/>
                        </a:ln>
                        <a:solidFill>
                          <a:srgbClr val="FF0000"/>
                        </a:solidFill>
                        <a:effectLst/>
                        <a:uLnTx/>
                        <a:uFillTx/>
                        <a:latin typeface="+mn-lt"/>
                        <a:ea typeface="華康儷粗宋(P)" panose="02020700000000000000" pitchFamily="18" charset="-120"/>
                        <a:cs typeface="+mn-cs"/>
                      </a:endParaRPr>
                    </a:p>
                    <a:p>
                      <a:pPr marL="342900" marR="0" lvl="0" indent="-342900" algn="l" defTabSz="914400" rtl="0" eaLnBrk="1" fontAlgn="base" latinLnBrk="0" hangingPunct="1">
                        <a:lnSpc>
                          <a:spcPct val="100000"/>
                        </a:lnSpc>
                        <a:spcBef>
                          <a:spcPct val="0"/>
                        </a:spcBef>
                        <a:spcAft>
                          <a:spcPts val="0"/>
                        </a:spcAft>
                        <a:buClrTx/>
                        <a:buSzTx/>
                        <a:buFontTx/>
                        <a:buNone/>
                        <a:tabLst/>
                        <a:defRPr/>
                      </a:pPr>
                      <a:r>
                        <a:rPr kumimoji="1" lang="zh-TW" altLang="en-US" sz="3200" b="0" i="0" u="none" strike="noStrike" kern="0" cap="none" spc="0" normalizeH="0" baseline="0" noProof="0" dirty="0">
                          <a:ln>
                            <a:noFill/>
                          </a:ln>
                          <a:solidFill>
                            <a:srgbClr val="0000FF"/>
                          </a:solidFill>
                          <a:effectLst/>
                          <a:uLnTx/>
                          <a:uFillTx/>
                          <a:latin typeface="+mn-lt"/>
                          <a:ea typeface="華康儷粗宋(P)" panose="02020700000000000000" pitchFamily="18" charset="-120"/>
                          <a:cs typeface="+mn-cs"/>
                        </a:rPr>
                        <a:t> 獨享救恩</a:t>
                      </a:r>
                      <a:r>
                        <a:rPr kumimoji="1" lang="en-US" altLang="zh-TW" sz="2400" b="0" i="0" u="none" strike="noStrike" kern="0" cap="none" spc="0" normalizeH="0" baseline="0" noProof="0" dirty="0">
                          <a:ln>
                            <a:noFill/>
                          </a:ln>
                          <a:solidFill>
                            <a:srgbClr val="0000FF"/>
                          </a:solidFill>
                          <a:effectLst/>
                          <a:uLnTx/>
                          <a:uFillTx/>
                          <a:latin typeface="+mn-lt"/>
                          <a:ea typeface="華康儷粗宋(P)" panose="02020700000000000000" pitchFamily="18" charset="-120"/>
                          <a:cs typeface="+mn-cs"/>
                        </a:rPr>
                        <a:t>(</a:t>
                      </a:r>
                      <a:r>
                        <a:rPr kumimoji="1" lang="zh-TW" altLang="en-US" sz="2400" b="0" i="0" u="none" strike="noStrike" kern="0" cap="none" spc="0" normalizeH="0" baseline="0" noProof="0" dirty="0">
                          <a:ln>
                            <a:noFill/>
                          </a:ln>
                          <a:solidFill>
                            <a:srgbClr val="0000FF"/>
                          </a:solidFill>
                          <a:effectLst/>
                          <a:uLnTx/>
                          <a:uFillTx/>
                          <a:latin typeface="+mn-lt"/>
                          <a:ea typeface="華康儷粗宋(P)" panose="02020700000000000000" pitchFamily="18" charset="-120"/>
                          <a:cs typeface="+mn-cs"/>
                        </a:rPr>
                        <a:t>選民</a:t>
                      </a:r>
                      <a:r>
                        <a:rPr kumimoji="1" lang="en-US" altLang="zh-TW" sz="2400" b="0" i="0" u="none" strike="noStrike" kern="0" cap="none" spc="0" normalizeH="0" baseline="0" noProof="0" dirty="0">
                          <a:ln>
                            <a:noFill/>
                          </a:ln>
                          <a:solidFill>
                            <a:srgbClr val="0000FF"/>
                          </a:solidFill>
                          <a:effectLst/>
                          <a:uLnTx/>
                          <a:uFillTx/>
                          <a:latin typeface="+mn-lt"/>
                          <a:ea typeface="華康儷粗宋(P)" panose="02020700000000000000" pitchFamily="18" charset="-120"/>
                          <a:cs typeface="+mn-cs"/>
                        </a:rPr>
                        <a:t>?</a:t>
                      </a:r>
                      <a:r>
                        <a:rPr kumimoji="1" lang="zh-TW" altLang="en-US" sz="2400" b="0" i="0" u="none" strike="noStrike" kern="0" cap="none" spc="0" normalizeH="0" baseline="0" noProof="0" dirty="0">
                          <a:ln>
                            <a:noFill/>
                          </a:ln>
                          <a:solidFill>
                            <a:srgbClr val="0000FF"/>
                          </a:solidFill>
                          <a:effectLst/>
                          <a:uLnTx/>
                          <a:uFillTx/>
                          <a:latin typeface="+mn-lt"/>
                          <a:ea typeface="華康儷粗宋(P)" panose="02020700000000000000" pitchFamily="18" charset="-120"/>
                          <a:cs typeface="+mn-cs"/>
                        </a:rPr>
                        <a:t>遠超三千年</a:t>
                      </a:r>
                      <a:r>
                        <a:rPr kumimoji="1" lang="en-US" altLang="zh-TW" sz="2400" b="0" i="0" u="none" strike="noStrike" kern="0" cap="none" spc="0" normalizeH="0" baseline="0" noProof="0" dirty="0">
                          <a:ln>
                            <a:noFill/>
                          </a:ln>
                          <a:solidFill>
                            <a:srgbClr val="0000FF"/>
                          </a:solidFill>
                          <a:effectLst/>
                          <a:uLnTx/>
                          <a:uFillTx/>
                          <a:latin typeface="+mn-lt"/>
                          <a:ea typeface="華康儷粗宋(P)" panose="02020700000000000000" pitchFamily="18" charset="-120"/>
                          <a:cs typeface="+mn-cs"/>
                        </a:rPr>
                        <a:t>!)</a:t>
                      </a:r>
                    </a:p>
                    <a:p>
                      <a:pPr marL="342900" marR="0" lvl="0" indent="-342900" algn="l" defTabSz="914400" rtl="0" eaLnBrk="1" fontAlgn="base" latinLnBrk="0" hangingPunct="1">
                        <a:lnSpc>
                          <a:spcPct val="100000"/>
                        </a:lnSpc>
                        <a:spcBef>
                          <a:spcPct val="0"/>
                        </a:spcBef>
                        <a:spcAft>
                          <a:spcPts val="0"/>
                        </a:spcAft>
                        <a:buClrTx/>
                        <a:buSzTx/>
                        <a:buFontTx/>
                        <a:buNone/>
                        <a:tabLst/>
                        <a:defRPr/>
                      </a:pPr>
                      <a:r>
                        <a:rPr kumimoji="1" lang="zh-TW" altLang="en-US" sz="3200" b="0" i="0" u="none" strike="noStrike" kern="0" cap="none" spc="0" normalizeH="0" baseline="0" noProof="0" dirty="0">
                          <a:ln>
                            <a:noFill/>
                          </a:ln>
                          <a:solidFill>
                            <a:srgbClr val="000000"/>
                          </a:solidFill>
                          <a:effectLst/>
                          <a:uLnTx/>
                          <a:uFillTx/>
                          <a:latin typeface="+mn-lt"/>
                          <a:ea typeface="華康儷粗宋(P)" panose="02020700000000000000" pitchFamily="18" charset="-120"/>
                          <a:cs typeface="+mn-cs"/>
                        </a:rPr>
                        <a:t> </a:t>
                      </a:r>
                      <a:r>
                        <a:rPr kumimoji="1" lang="zh-TW" altLang="en-US" sz="3200" b="0" i="0" u="none" strike="noStrike" kern="0" cap="none" spc="0" normalizeH="0" baseline="0" noProof="0" dirty="0">
                          <a:ln>
                            <a:noFill/>
                          </a:ln>
                          <a:solidFill>
                            <a:srgbClr val="008E40"/>
                          </a:solidFill>
                          <a:effectLst/>
                          <a:uLnTx/>
                          <a:uFillTx/>
                          <a:latin typeface="+mn-lt"/>
                          <a:ea typeface="華康儷粗宋(P)" panose="02020700000000000000" pitchFamily="18" charset="-120"/>
                          <a:cs typeface="+mn-cs"/>
                        </a:rPr>
                        <a:t>司祭</a:t>
                      </a:r>
                      <a:r>
                        <a:rPr kumimoji="1" lang="en-US" altLang="zh-TW" sz="3200" b="0" i="0" u="none" strike="noStrike" kern="0" cap="none" spc="0" normalizeH="0" baseline="0" noProof="0" dirty="0">
                          <a:ln>
                            <a:noFill/>
                          </a:ln>
                          <a:solidFill>
                            <a:srgbClr val="008E40"/>
                          </a:solidFill>
                          <a:effectLst/>
                          <a:uLnTx/>
                          <a:uFillTx/>
                          <a:latin typeface="+mn-lt"/>
                          <a:ea typeface="華康儷粗宋(P)" panose="02020700000000000000" pitchFamily="18" charset="-120"/>
                          <a:cs typeface="+mn-cs"/>
                        </a:rPr>
                        <a:t>;</a:t>
                      </a:r>
                      <a:r>
                        <a:rPr kumimoji="1" lang="zh-TW" altLang="en-US" sz="3200" b="0" i="0" u="none" strike="noStrike" kern="0" cap="none" spc="0" normalizeH="0" baseline="0" noProof="0" dirty="0">
                          <a:ln>
                            <a:noFill/>
                          </a:ln>
                          <a:solidFill>
                            <a:srgbClr val="008E40"/>
                          </a:solidFill>
                          <a:effectLst/>
                          <a:uLnTx/>
                          <a:uFillTx/>
                          <a:latin typeface="+mn-lt"/>
                          <a:ea typeface="華康儷粗宋(P)" panose="02020700000000000000" pitchFamily="18" charset="-120"/>
                          <a:cs typeface="+mn-cs"/>
                        </a:rPr>
                        <a:t>肋未家族</a:t>
                      </a:r>
                      <a:r>
                        <a:rPr kumimoji="1" lang="en-US" altLang="zh-TW" sz="2400" b="0" i="0" u="none" strike="noStrike" kern="0" cap="none" spc="0" normalizeH="0" baseline="0" noProof="0" dirty="0">
                          <a:ln>
                            <a:noFill/>
                          </a:ln>
                          <a:solidFill>
                            <a:srgbClr val="000000"/>
                          </a:solidFill>
                          <a:effectLst/>
                          <a:uLnTx/>
                          <a:uFillTx/>
                          <a:latin typeface="+mn-lt"/>
                          <a:ea typeface="華康儷粗宋(P)" panose="02020700000000000000" pitchFamily="18" charset="-120"/>
                          <a:cs typeface="+mn-cs"/>
                        </a:rPr>
                        <a:t>(</a:t>
                      </a:r>
                      <a:r>
                        <a:rPr kumimoji="1" lang="zh-TW" altLang="en-US" sz="2400" b="0" i="0" u="none" strike="noStrike" kern="0" cap="none" spc="0" normalizeH="0" baseline="0" noProof="0" dirty="0">
                          <a:ln>
                            <a:noFill/>
                          </a:ln>
                          <a:solidFill>
                            <a:srgbClr val="FF0000"/>
                          </a:solidFill>
                          <a:effectLst/>
                          <a:uLnTx/>
                          <a:uFillTx/>
                          <a:latin typeface="+mn-lt"/>
                          <a:ea typeface="華康儷粗宋(P)" panose="02020700000000000000" pitchFamily="18" charset="-120"/>
                          <a:cs typeface="+mn-cs"/>
                        </a:rPr>
                        <a:t>見死不救</a:t>
                      </a:r>
                      <a:r>
                        <a:rPr kumimoji="1" lang="en-US" altLang="zh-TW" sz="2400" b="0" i="0" u="none" strike="noStrike" kern="0" cap="none" spc="0" normalizeH="0" baseline="0" noProof="0" dirty="0">
                          <a:ln>
                            <a:noFill/>
                          </a:ln>
                          <a:solidFill>
                            <a:srgbClr val="000000"/>
                          </a:solidFill>
                          <a:effectLst/>
                          <a:uLnTx/>
                          <a:uFillTx/>
                          <a:latin typeface="+mn-lt"/>
                          <a:ea typeface="華康儷粗宋(P)" panose="02020700000000000000" pitchFamily="18" charset="-120"/>
                          <a:cs typeface="+mn-cs"/>
                        </a:rPr>
                        <a:t>)</a:t>
                      </a:r>
                      <a:endParaRPr lang="zh-TW" altLang="en-US" sz="2400" b="0" dirty="0">
                        <a:latin typeface="+mn-lt"/>
                        <a:ea typeface="華康儷粗宋(P)" panose="02020700000000000000" pitchFamily="18" charset="-12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83903930"/>
                  </a:ext>
                </a:extLst>
              </a:tr>
            </a:tbl>
          </a:graphicData>
        </a:graphic>
      </p:graphicFrame>
    </p:spTree>
    <p:extLst>
      <p:ext uri="{BB962C8B-B14F-4D97-AF65-F5344CB8AC3E}">
        <p14:creationId xmlns:p14="http://schemas.microsoft.com/office/powerpoint/2010/main" val="2346982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2770">
                                            <p:txEl>
                                              <p:pRg st="1" end="1"/>
                                            </p:txEl>
                                          </p:spTgt>
                                        </p:tgtEl>
                                        <p:attrNameLst>
                                          <p:attrName>style.visibility</p:attrName>
                                        </p:attrNameLst>
                                      </p:cBhvr>
                                      <p:to>
                                        <p:strVal val="visible"/>
                                      </p:to>
                                    </p:set>
                                    <p:animEffect transition="in" filter="fade">
                                      <p:cBhvr>
                                        <p:cTn id="7" dur="1000"/>
                                        <p:tgtEl>
                                          <p:spTgt spid="32770">
                                            <p:txEl>
                                              <p:pRg st="1" end="1"/>
                                            </p:txEl>
                                          </p:spTgt>
                                        </p:tgtEl>
                                      </p:cBhvr>
                                    </p:animEffect>
                                    <p:anim calcmode="lin" valueType="num">
                                      <p:cBhvr>
                                        <p:cTn id="8" dur="1000" fill="hold"/>
                                        <p:tgtEl>
                                          <p:spTgt spid="32770">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2770">
                                            <p:txEl>
                                              <p:pRg st="1" end="1"/>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32770">
                                            <p:txEl>
                                              <p:pRg st="2" end="2"/>
                                            </p:txEl>
                                          </p:spTgt>
                                        </p:tgtEl>
                                        <p:attrNameLst>
                                          <p:attrName>style.visibility</p:attrName>
                                        </p:attrNameLst>
                                      </p:cBhvr>
                                      <p:to>
                                        <p:strVal val="visible"/>
                                      </p:to>
                                    </p:set>
                                    <p:animEffect transition="in" filter="fade">
                                      <p:cBhvr>
                                        <p:cTn id="12" dur="1000"/>
                                        <p:tgtEl>
                                          <p:spTgt spid="32770">
                                            <p:txEl>
                                              <p:pRg st="2" end="2"/>
                                            </p:txEl>
                                          </p:spTgt>
                                        </p:tgtEl>
                                      </p:cBhvr>
                                    </p:animEffect>
                                    <p:anim calcmode="lin" valueType="num">
                                      <p:cBhvr>
                                        <p:cTn id="13" dur="1000" fill="hold"/>
                                        <p:tgtEl>
                                          <p:spTgt spid="32770">
                                            <p:txEl>
                                              <p:pRg st="2" end="2"/>
                                            </p:txEl>
                                          </p:spTgt>
                                        </p:tgtEl>
                                        <p:attrNameLst>
                                          <p:attrName>ppt_x</p:attrName>
                                        </p:attrNameLst>
                                      </p:cBhvr>
                                      <p:tavLst>
                                        <p:tav tm="0">
                                          <p:val>
                                            <p:strVal val="#ppt_x"/>
                                          </p:val>
                                        </p:tav>
                                        <p:tav tm="100000">
                                          <p:val>
                                            <p:strVal val="#ppt_x"/>
                                          </p:val>
                                        </p:tav>
                                      </p:tavLst>
                                    </p:anim>
                                    <p:anim calcmode="lin" valueType="num">
                                      <p:cBhvr>
                                        <p:cTn id="14" dur="1000" fill="hold"/>
                                        <p:tgtEl>
                                          <p:spTgt spid="32770">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3"/>
                                        </p:tgtEl>
                                        <p:attrNameLst>
                                          <p:attrName>style.visibility</p:attrName>
                                        </p:attrNameLst>
                                      </p:cBhvr>
                                      <p:to>
                                        <p:strVal val="visible"/>
                                      </p:to>
                                    </p:set>
                                    <p:animEffect transition="in" filter="fade">
                                      <p:cBhvr>
                                        <p:cTn id="19" dur="1000"/>
                                        <p:tgtEl>
                                          <p:spTgt spid="3"/>
                                        </p:tgtEl>
                                      </p:cBhvr>
                                    </p:animEffect>
                                    <p:anim calcmode="lin" valueType="num">
                                      <p:cBhvr>
                                        <p:cTn id="20" dur="1000" fill="hold"/>
                                        <p:tgtEl>
                                          <p:spTgt spid="3"/>
                                        </p:tgtEl>
                                        <p:attrNameLst>
                                          <p:attrName>ppt_x</p:attrName>
                                        </p:attrNameLst>
                                      </p:cBhvr>
                                      <p:tavLst>
                                        <p:tav tm="0">
                                          <p:val>
                                            <p:strVal val="#ppt_x"/>
                                          </p:val>
                                        </p:tav>
                                        <p:tav tm="100000">
                                          <p:val>
                                            <p:strVal val="#ppt_x"/>
                                          </p:val>
                                        </p:tav>
                                      </p:tavLst>
                                    </p:anim>
                                    <p:anim calcmode="lin" valueType="num">
                                      <p:cBhvr>
                                        <p:cTn id="21"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nodeType="clickEffect">
                                  <p:stCondLst>
                                    <p:cond delay="0"/>
                                  </p:stCondLst>
                                  <p:childTnLst>
                                    <p:set>
                                      <p:cBhvr>
                                        <p:cTn id="25" dur="1" fill="hold">
                                          <p:stCondLst>
                                            <p:cond delay="0"/>
                                          </p:stCondLst>
                                        </p:cTn>
                                        <p:tgtEl>
                                          <p:spTgt spid="32770">
                                            <p:txEl>
                                              <p:pRg st="3" end="3"/>
                                            </p:txEl>
                                          </p:spTgt>
                                        </p:tgtEl>
                                        <p:attrNameLst>
                                          <p:attrName>style.visibility</p:attrName>
                                        </p:attrNameLst>
                                      </p:cBhvr>
                                      <p:to>
                                        <p:strVal val="visible"/>
                                      </p:to>
                                    </p:set>
                                    <p:animEffect transition="in" filter="fade">
                                      <p:cBhvr>
                                        <p:cTn id="26" dur="1000"/>
                                        <p:tgtEl>
                                          <p:spTgt spid="32770">
                                            <p:txEl>
                                              <p:pRg st="3" end="3"/>
                                            </p:txEl>
                                          </p:spTgt>
                                        </p:tgtEl>
                                      </p:cBhvr>
                                    </p:animEffect>
                                    <p:anim calcmode="lin" valueType="num">
                                      <p:cBhvr>
                                        <p:cTn id="27" dur="1000" fill="hold"/>
                                        <p:tgtEl>
                                          <p:spTgt spid="32770">
                                            <p:txEl>
                                              <p:pRg st="3" end="3"/>
                                            </p:txEl>
                                          </p:spTgt>
                                        </p:tgtEl>
                                        <p:attrNameLst>
                                          <p:attrName>ppt_x</p:attrName>
                                        </p:attrNameLst>
                                      </p:cBhvr>
                                      <p:tavLst>
                                        <p:tav tm="0">
                                          <p:val>
                                            <p:strVal val="#ppt_x"/>
                                          </p:val>
                                        </p:tav>
                                        <p:tav tm="100000">
                                          <p:val>
                                            <p:strVal val="#ppt_x"/>
                                          </p:val>
                                        </p:tav>
                                      </p:tavLst>
                                    </p:anim>
                                    <p:anim calcmode="lin" valueType="num">
                                      <p:cBhvr>
                                        <p:cTn id="28" dur="1000" fill="hold"/>
                                        <p:tgtEl>
                                          <p:spTgt spid="32770">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nodeType="clickEffect">
                                  <p:stCondLst>
                                    <p:cond delay="0"/>
                                  </p:stCondLst>
                                  <p:childTnLst>
                                    <p:set>
                                      <p:cBhvr>
                                        <p:cTn id="32" dur="1" fill="hold">
                                          <p:stCondLst>
                                            <p:cond delay="0"/>
                                          </p:stCondLst>
                                        </p:cTn>
                                        <p:tgtEl>
                                          <p:spTgt spid="5"/>
                                        </p:tgtEl>
                                        <p:attrNameLst>
                                          <p:attrName>style.visibility</p:attrName>
                                        </p:attrNameLst>
                                      </p:cBhvr>
                                      <p:to>
                                        <p:strVal val="visible"/>
                                      </p:to>
                                    </p:set>
                                    <p:animEffect transition="in" filter="fade">
                                      <p:cBhvr>
                                        <p:cTn id="33" dur="1000"/>
                                        <p:tgtEl>
                                          <p:spTgt spid="5"/>
                                        </p:tgtEl>
                                      </p:cBhvr>
                                    </p:animEffect>
                                    <p:anim calcmode="lin" valueType="num">
                                      <p:cBhvr>
                                        <p:cTn id="34" dur="1000" fill="hold"/>
                                        <p:tgtEl>
                                          <p:spTgt spid="5"/>
                                        </p:tgtEl>
                                        <p:attrNameLst>
                                          <p:attrName>ppt_x</p:attrName>
                                        </p:attrNameLst>
                                      </p:cBhvr>
                                      <p:tavLst>
                                        <p:tav tm="0">
                                          <p:val>
                                            <p:strVal val="#ppt_x"/>
                                          </p:val>
                                        </p:tav>
                                        <p:tav tm="100000">
                                          <p:val>
                                            <p:strVal val="#ppt_x"/>
                                          </p:val>
                                        </p:tav>
                                      </p:tavLst>
                                    </p:anim>
                                    <p:anim calcmode="lin" valueType="num">
                                      <p:cBhvr>
                                        <p:cTn id="35"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副標題 2">
            <a:extLst>
              <a:ext uri="{FF2B5EF4-FFF2-40B4-BE49-F238E27FC236}">
                <a16:creationId xmlns:a16="http://schemas.microsoft.com/office/drawing/2014/main" id="{08B52080-3464-4F35-A78C-7591DAFC8CD0}"/>
              </a:ext>
            </a:extLst>
          </p:cNvPr>
          <p:cNvSpPr>
            <a:spLocks noGrp="1"/>
          </p:cNvSpPr>
          <p:nvPr>
            <p:ph type="subTitle" idx="1"/>
          </p:nvPr>
        </p:nvSpPr>
        <p:spPr>
          <a:xfrm>
            <a:off x="0" y="116632"/>
            <a:ext cx="9144000" cy="6741368"/>
          </a:xfrm>
        </p:spPr>
        <p:txBody>
          <a:bodyPr/>
          <a:lstStyle/>
          <a:p>
            <a:pPr>
              <a:spcBef>
                <a:spcPts val="0"/>
              </a:spcBef>
            </a:pPr>
            <a:r>
              <a:rPr lang="zh-TW" altLang="en-US" sz="4400" dirty="0">
                <a:ea typeface="華康儷粗宋(P)" panose="02020700000000000000" pitchFamily="18" charset="-120"/>
              </a:rPr>
              <a:t>你們所尋求的上主</a:t>
            </a:r>
            <a:r>
              <a:rPr lang="en-US" altLang="zh-TW" sz="4400" dirty="0">
                <a:ea typeface="華康儷粗宋(P)" panose="02020700000000000000" pitchFamily="18" charset="-120"/>
              </a:rPr>
              <a:t>,</a:t>
            </a:r>
            <a:r>
              <a:rPr lang="zh-TW" altLang="en-US" sz="4400" dirty="0">
                <a:ea typeface="華康儷粗宋(P)" panose="02020700000000000000" pitchFamily="18" charset="-120"/>
              </a:rPr>
              <a:t>必要</a:t>
            </a:r>
            <a:r>
              <a:rPr lang="zh-TW" altLang="en-US" sz="4400" dirty="0">
                <a:solidFill>
                  <a:srgbClr val="FF0000"/>
                </a:solidFill>
                <a:ea typeface="華康儷粗宋(P)" panose="02020700000000000000" pitchFamily="18" charset="-120"/>
              </a:rPr>
              <a:t>忽然</a:t>
            </a:r>
            <a:r>
              <a:rPr lang="zh-TW" altLang="en-US" sz="4400" dirty="0">
                <a:ea typeface="華康儷粗宋(P)" panose="02020700000000000000" pitchFamily="18" charset="-120"/>
              </a:rPr>
              <a:t>進入他的殿內</a:t>
            </a:r>
            <a:r>
              <a:rPr lang="en-US" altLang="zh-TW" sz="4400" dirty="0">
                <a:ea typeface="華康儷粗宋(P)" panose="02020700000000000000" pitchFamily="18" charset="-120"/>
              </a:rPr>
              <a:t>.</a:t>
            </a:r>
            <a:r>
              <a:rPr lang="zh-TW" altLang="en-US" sz="4400" dirty="0">
                <a:ea typeface="華康儷粗宋(P)" panose="02020700000000000000" pitchFamily="18" charset="-120"/>
              </a:rPr>
              <a:t>他必要</a:t>
            </a:r>
            <a:r>
              <a:rPr lang="zh-TW" altLang="en-US" sz="4400" dirty="0">
                <a:solidFill>
                  <a:srgbClr val="FF0000"/>
                </a:solidFill>
                <a:ea typeface="華康儷粗宋(P)" panose="02020700000000000000" pitchFamily="18" charset="-120"/>
              </a:rPr>
              <a:t>精煉他們</a:t>
            </a:r>
            <a:r>
              <a:rPr lang="en-US" altLang="zh-TW" sz="4400" dirty="0">
                <a:ea typeface="華康儷粗宋(P)" panose="02020700000000000000" pitchFamily="18" charset="-120"/>
              </a:rPr>
              <a:t>,</a:t>
            </a:r>
            <a:r>
              <a:rPr lang="zh-TW" altLang="en-US" sz="4400" dirty="0">
                <a:ea typeface="華康儷粗宋(P)" panose="02020700000000000000" pitchFamily="18" charset="-120"/>
              </a:rPr>
              <a:t>像精煉金銀一樣</a:t>
            </a:r>
            <a:r>
              <a:rPr lang="en-US" altLang="zh-TW" sz="4400" dirty="0">
                <a:ea typeface="華康儷粗宋(P)" panose="02020700000000000000" pitchFamily="18" charset="-120"/>
              </a:rPr>
              <a:t>,</a:t>
            </a:r>
            <a:r>
              <a:rPr lang="zh-TW" altLang="en-US" sz="4400" dirty="0">
                <a:ea typeface="華康儷粗宋(P)" panose="02020700000000000000" pitchFamily="18" charset="-120"/>
              </a:rPr>
              <a:t>使他們能懷著虔誠</a:t>
            </a:r>
            <a:r>
              <a:rPr lang="en-US" altLang="zh-TW" sz="4400" dirty="0">
                <a:ea typeface="華康儷粗宋(P)" panose="02020700000000000000" pitchFamily="18" charset="-120"/>
              </a:rPr>
              <a:t>,</a:t>
            </a:r>
          </a:p>
          <a:p>
            <a:pPr>
              <a:spcBef>
                <a:spcPts val="0"/>
              </a:spcBef>
            </a:pPr>
            <a:r>
              <a:rPr lang="zh-TW" altLang="en-US" sz="4400" dirty="0">
                <a:ea typeface="華康儷粗宋(P)" panose="02020700000000000000" pitchFamily="18" charset="-120"/>
              </a:rPr>
              <a:t>向上主奉獻祭品</a:t>
            </a:r>
            <a:r>
              <a:rPr lang="en-US" altLang="zh-TW" sz="4400" dirty="0">
                <a:ea typeface="華康儷粗宋(P)" panose="02020700000000000000" pitchFamily="18" charset="-120"/>
              </a:rPr>
              <a:t>.</a:t>
            </a:r>
            <a:r>
              <a:rPr lang="en-US" altLang="zh-TW" sz="2800" dirty="0">
                <a:ea typeface="華康儷粗宋(P)" panose="02020700000000000000" pitchFamily="18" charset="-120"/>
              </a:rPr>
              <a:t>(</a:t>
            </a:r>
            <a:r>
              <a:rPr lang="zh-TW" altLang="en-US" sz="2800" dirty="0">
                <a:ea typeface="華康儷粗宋(P)" panose="02020700000000000000" pitchFamily="18" charset="-120"/>
              </a:rPr>
              <a:t>瑪拉基亞</a:t>
            </a:r>
            <a:r>
              <a:rPr lang="en-US" altLang="zh-TW" sz="2800" dirty="0">
                <a:ea typeface="華康儷粗宋(P)" panose="02020700000000000000" pitchFamily="18" charset="-120"/>
              </a:rPr>
              <a:t>3)</a:t>
            </a:r>
          </a:p>
          <a:p>
            <a:pPr>
              <a:spcBef>
                <a:spcPts val="0"/>
              </a:spcBef>
            </a:pPr>
            <a:r>
              <a:rPr lang="en-US" altLang="zh-TW" sz="4400" dirty="0">
                <a:ea typeface="華康儷粗宋(P)" panose="02020700000000000000" pitchFamily="18" charset="-120"/>
              </a:rPr>
              <a:t>The Lord you seek will suddenly come to His temple. </a:t>
            </a:r>
            <a:r>
              <a:rPr lang="en-US" altLang="zh-TW" sz="4400" dirty="0">
                <a:solidFill>
                  <a:srgbClr val="FF0000"/>
                </a:solidFill>
                <a:ea typeface="華康儷粗宋(P)" panose="02020700000000000000" pitchFamily="18" charset="-120"/>
              </a:rPr>
              <a:t>He will refine them like gold and silver</a:t>
            </a:r>
            <a:r>
              <a:rPr lang="en-US" altLang="zh-TW" sz="4400" dirty="0">
                <a:ea typeface="華康儷粗宋(P)" panose="02020700000000000000" pitchFamily="18" charset="-120"/>
              </a:rPr>
              <a:t>, so that they may offer offerings in righteousness to the Lord. </a:t>
            </a:r>
            <a:r>
              <a:rPr lang="en-US" altLang="zh-TW" sz="2800" dirty="0">
                <a:ea typeface="華康儷粗宋(P)" panose="02020700000000000000" pitchFamily="18" charset="-120"/>
              </a:rPr>
              <a:t>(Malachi 3)</a:t>
            </a:r>
            <a:r>
              <a:rPr lang="en-US" altLang="zh-TW" sz="4400" dirty="0">
                <a:ea typeface="華康儷粗宋(P)" panose="02020700000000000000" pitchFamily="18" charset="-120"/>
              </a:rPr>
              <a:t> </a:t>
            </a:r>
          </a:p>
        </p:txBody>
      </p:sp>
    </p:spTree>
    <p:extLst>
      <p:ext uri="{BB962C8B-B14F-4D97-AF65-F5344CB8AC3E}">
        <p14:creationId xmlns:p14="http://schemas.microsoft.com/office/powerpoint/2010/main" val="381995412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副標題 2">
            <a:extLst>
              <a:ext uri="{FF2B5EF4-FFF2-40B4-BE49-F238E27FC236}">
                <a16:creationId xmlns:a16="http://schemas.microsoft.com/office/drawing/2014/main" id="{08B52080-3464-4F35-A78C-7591DAFC8CD0}"/>
              </a:ext>
            </a:extLst>
          </p:cNvPr>
          <p:cNvSpPr>
            <a:spLocks noGrp="1"/>
          </p:cNvSpPr>
          <p:nvPr>
            <p:ph type="subTitle" idx="1"/>
          </p:nvPr>
        </p:nvSpPr>
        <p:spPr>
          <a:xfrm>
            <a:off x="0" y="116632"/>
            <a:ext cx="9144000" cy="6741368"/>
          </a:xfrm>
        </p:spPr>
        <p:txBody>
          <a:bodyPr/>
          <a:lstStyle/>
          <a:p>
            <a:pPr>
              <a:spcBef>
                <a:spcPts val="0"/>
              </a:spcBef>
            </a:pPr>
            <a:r>
              <a:rPr lang="zh-TW" altLang="en-US" sz="4400" dirty="0">
                <a:ea typeface="華康儷粗宋(P)" panose="02020700000000000000" pitchFamily="18" charset="-120"/>
              </a:rPr>
              <a:t>新年是</a:t>
            </a:r>
            <a:r>
              <a:rPr lang="zh-TW" altLang="en-US" sz="4400" dirty="0">
                <a:solidFill>
                  <a:srgbClr val="FF0000"/>
                </a:solidFill>
                <a:ea typeface="華康儷粗宋(P)" panose="02020700000000000000" pitchFamily="18" charset="-120"/>
              </a:rPr>
              <a:t>萬象更新</a:t>
            </a:r>
            <a:r>
              <a:rPr lang="en-US" altLang="zh-TW" sz="4400" dirty="0">
                <a:ea typeface="華康儷粗宋(P)" panose="02020700000000000000" pitchFamily="18" charset="-120"/>
              </a:rPr>
              <a:t>;</a:t>
            </a:r>
            <a:r>
              <a:rPr lang="zh-TW" altLang="en-US" sz="4400" dirty="0">
                <a:ea typeface="華康儷粗宋(P)" panose="02020700000000000000" pitchFamily="18" charset="-120"/>
              </a:rPr>
              <a:t>更新我們的思想</a:t>
            </a:r>
            <a:r>
              <a:rPr lang="en-US" altLang="zh-TW" sz="4400" dirty="0">
                <a:ea typeface="華康儷粗宋(P)" panose="02020700000000000000" pitchFamily="18" charset="-120"/>
              </a:rPr>
              <a:t>,</a:t>
            </a:r>
          </a:p>
          <a:p>
            <a:pPr>
              <a:spcBef>
                <a:spcPts val="0"/>
              </a:spcBef>
            </a:pPr>
            <a:r>
              <a:rPr lang="zh-TW" altLang="en-US" sz="4400" dirty="0">
                <a:ea typeface="華康儷粗宋(P)" panose="02020700000000000000" pitchFamily="18" charset="-120"/>
              </a:rPr>
              <a:t>信仰</a:t>
            </a:r>
            <a:r>
              <a:rPr lang="en-US" altLang="zh-TW" sz="4400" dirty="0">
                <a:ea typeface="華康儷粗宋(P)" panose="02020700000000000000" pitchFamily="18" charset="-120"/>
              </a:rPr>
              <a:t>,</a:t>
            </a:r>
            <a:r>
              <a:rPr lang="zh-TW" altLang="en-US" sz="4400" dirty="0">
                <a:ea typeface="華康儷粗宋(P)" panose="02020700000000000000" pitchFamily="18" charset="-120"/>
              </a:rPr>
              <a:t>生活和三觀</a:t>
            </a:r>
            <a:r>
              <a:rPr lang="en-US" altLang="zh-TW" sz="4400" dirty="0">
                <a:ea typeface="華康儷粗宋(P)" panose="02020700000000000000" pitchFamily="18" charset="-120"/>
              </a:rPr>
              <a:t>,</a:t>
            </a:r>
          </a:p>
          <a:p>
            <a:pPr>
              <a:spcBef>
                <a:spcPts val="0"/>
              </a:spcBef>
              <a:spcAft>
                <a:spcPts val="600"/>
              </a:spcAft>
            </a:pPr>
            <a:r>
              <a:rPr lang="zh-TW" altLang="en-US" sz="4400" dirty="0">
                <a:ea typeface="華康儷粗宋(P)" panose="02020700000000000000" pitchFamily="18" charset="-120"/>
              </a:rPr>
              <a:t>即</a:t>
            </a:r>
            <a:r>
              <a:rPr lang="zh-TW" altLang="en-US" sz="4400" dirty="0">
                <a:solidFill>
                  <a:srgbClr val="0000FF"/>
                </a:solidFill>
                <a:ea typeface="華康儷粗宋(P)" panose="02020700000000000000" pitchFamily="18" charset="-120"/>
              </a:rPr>
              <a:t>價值觀</a:t>
            </a:r>
            <a:r>
              <a:rPr lang="en-US" altLang="zh-TW" sz="4400" dirty="0">
                <a:ea typeface="華康儷粗宋(P)" panose="02020700000000000000" pitchFamily="18" charset="-120"/>
              </a:rPr>
              <a:t>,</a:t>
            </a:r>
            <a:r>
              <a:rPr lang="zh-TW" altLang="en-US" sz="4400" dirty="0">
                <a:solidFill>
                  <a:srgbClr val="0000FF"/>
                </a:solidFill>
                <a:ea typeface="華康儷粗宋(P)" panose="02020700000000000000" pitchFamily="18" charset="-120"/>
              </a:rPr>
              <a:t>人性觀</a:t>
            </a:r>
            <a:r>
              <a:rPr lang="zh-TW" altLang="en-US" sz="4400" dirty="0">
                <a:ea typeface="華康儷粗宋(P)" panose="02020700000000000000" pitchFamily="18" charset="-120"/>
              </a:rPr>
              <a:t>和</a:t>
            </a:r>
            <a:r>
              <a:rPr lang="zh-TW" altLang="en-US" sz="4400" dirty="0">
                <a:solidFill>
                  <a:srgbClr val="0000FF"/>
                </a:solidFill>
                <a:ea typeface="華康儷粗宋(P)" panose="02020700000000000000" pitchFamily="18" charset="-120"/>
              </a:rPr>
              <a:t>宇宙觀</a:t>
            </a:r>
          </a:p>
          <a:p>
            <a:pPr>
              <a:spcBef>
                <a:spcPts val="0"/>
              </a:spcBef>
            </a:pPr>
            <a:r>
              <a:rPr lang="en-US" altLang="zh-TW" sz="4400" dirty="0">
                <a:ea typeface="華康儷粗宋(P)" panose="02020700000000000000" pitchFamily="18" charset="-120"/>
              </a:rPr>
              <a:t>The New Year is a time of renewal, a time to reassess our </a:t>
            </a:r>
            <a:r>
              <a:rPr lang="en-US" altLang="zh-TW" sz="4400" dirty="0">
                <a:solidFill>
                  <a:srgbClr val="FF0000"/>
                </a:solidFill>
                <a:ea typeface="華康儷粗宋(P)" panose="02020700000000000000" pitchFamily="18" charset="-120"/>
              </a:rPr>
              <a:t>thoughts, beliefs, lives,</a:t>
            </a:r>
            <a:r>
              <a:rPr lang="en-US" altLang="zh-TW" sz="4400" dirty="0">
                <a:ea typeface="華康儷粗宋(P)" panose="02020700000000000000" pitchFamily="18" charset="-120"/>
              </a:rPr>
              <a:t> and to re-valuate our three perspectives: </a:t>
            </a:r>
          </a:p>
          <a:p>
            <a:pPr>
              <a:spcBef>
                <a:spcPts val="0"/>
              </a:spcBef>
            </a:pPr>
            <a:r>
              <a:rPr lang="en-US" altLang="zh-TW" sz="4400" dirty="0">
                <a:ea typeface="華康儷粗宋(P)" panose="02020700000000000000" pitchFamily="18" charset="-120"/>
              </a:rPr>
              <a:t>our </a:t>
            </a:r>
            <a:r>
              <a:rPr lang="en-US" altLang="zh-TW" sz="4400" dirty="0">
                <a:solidFill>
                  <a:srgbClr val="FF0000"/>
                </a:solidFill>
                <a:highlight>
                  <a:srgbClr val="FFFF00"/>
                </a:highlight>
                <a:ea typeface="華康儷粗宋(P)" panose="02020700000000000000" pitchFamily="18" charset="-120"/>
              </a:rPr>
              <a:t>values</a:t>
            </a:r>
            <a:r>
              <a:rPr lang="en-US" altLang="zh-TW" sz="4400" dirty="0">
                <a:ea typeface="華康儷粗宋(P)" panose="02020700000000000000" pitchFamily="18" charset="-120"/>
              </a:rPr>
              <a:t>, our nature as </a:t>
            </a:r>
            <a:r>
              <a:rPr lang="en-US" altLang="zh-TW" sz="4400" dirty="0">
                <a:solidFill>
                  <a:srgbClr val="FF0000"/>
                </a:solidFill>
                <a:highlight>
                  <a:srgbClr val="FFFF00"/>
                </a:highlight>
                <a:ea typeface="華康儷粗宋(P)" panose="02020700000000000000" pitchFamily="18" charset="-120"/>
              </a:rPr>
              <a:t>humans</a:t>
            </a:r>
            <a:r>
              <a:rPr lang="en-US" altLang="zh-TW" sz="4400" dirty="0">
                <a:ea typeface="華康儷粗宋(P)" panose="02020700000000000000" pitchFamily="18" charset="-120"/>
              </a:rPr>
              <a:t>, and of the </a:t>
            </a:r>
            <a:r>
              <a:rPr lang="en-US" altLang="zh-TW" sz="4400" dirty="0">
                <a:solidFill>
                  <a:srgbClr val="FF0000"/>
                </a:solidFill>
                <a:highlight>
                  <a:srgbClr val="FFFF00"/>
                </a:highlight>
                <a:ea typeface="華康儷粗宋(P)" panose="02020700000000000000" pitchFamily="18" charset="-120"/>
              </a:rPr>
              <a:t>world</a:t>
            </a:r>
            <a:r>
              <a:rPr lang="en-US" altLang="zh-TW" sz="4400" dirty="0">
                <a:ea typeface="華康儷粗宋(P)" panose="02020700000000000000" pitchFamily="18" charset="-120"/>
              </a:rPr>
              <a:t> at large.</a:t>
            </a:r>
          </a:p>
        </p:txBody>
      </p:sp>
    </p:spTree>
    <p:extLst>
      <p:ext uri="{BB962C8B-B14F-4D97-AF65-F5344CB8AC3E}">
        <p14:creationId xmlns:p14="http://schemas.microsoft.com/office/powerpoint/2010/main" val="360925792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副標題 2">
            <a:extLst>
              <a:ext uri="{FF2B5EF4-FFF2-40B4-BE49-F238E27FC236}">
                <a16:creationId xmlns:a16="http://schemas.microsoft.com/office/drawing/2014/main" id="{08B52080-3464-4F35-A78C-7591DAFC8CD0}"/>
              </a:ext>
            </a:extLst>
          </p:cNvPr>
          <p:cNvSpPr>
            <a:spLocks noGrp="1"/>
          </p:cNvSpPr>
          <p:nvPr>
            <p:ph type="subTitle" idx="1"/>
          </p:nvPr>
        </p:nvSpPr>
        <p:spPr>
          <a:xfrm>
            <a:off x="0" y="116632"/>
            <a:ext cx="9144000" cy="6741368"/>
          </a:xfrm>
        </p:spPr>
        <p:txBody>
          <a:bodyPr/>
          <a:lstStyle/>
          <a:p>
            <a:pPr>
              <a:spcBef>
                <a:spcPts val="0"/>
              </a:spcBef>
            </a:pPr>
            <a:r>
              <a:rPr lang="zh-TW" altLang="en-US" sz="4000" dirty="0">
                <a:ea typeface="華康儷粗宋(P)" panose="02020700000000000000" pitchFamily="18" charset="-120"/>
              </a:rPr>
              <a:t>我們要由相信</a:t>
            </a:r>
            <a:r>
              <a:rPr lang="zh-TW" altLang="en-US" sz="4000" dirty="0">
                <a:solidFill>
                  <a:srgbClr val="FF0000"/>
                </a:solidFill>
                <a:ea typeface="華康儷粗宋(P)" panose="02020700000000000000" pitchFamily="18" charset="-120"/>
              </a:rPr>
              <a:t>靜態的天主</a:t>
            </a:r>
            <a:r>
              <a:rPr lang="en-US" altLang="zh-TW" sz="4000" dirty="0">
                <a:ea typeface="華康儷粗宋(P)" panose="02020700000000000000" pitchFamily="18" charset="-120"/>
              </a:rPr>
              <a:t>,</a:t>
            </a:r>
            <a:r>
              <a:rPr lang="zh-TW" altLang="en-US" sz="4000" dirty="0">
                <a:ea typeface="華康儷粗宋(P)" panose="02020700000000000000" pitchFamily="18" charset="-120"/>
              </a:rPr>
              <a:t>提昇到接觸那位</a:t>
            </a:r>
            <a:r>
              <a:rPr lang="zh-TW" altLang="en-US" sz="4000" dirty="0">
                <a:solidFill>
                  <a:srgbClr val="FF0000"/>
                </a:solidFill>
                <a:ea typeface="華康儷粗宋(P)" panose="02020700000000000000" pitchFamily="18" charset="-120"/>
              </a:rPr>
              <a:t>動態的天主</a:t>
            </a:r>
            <a:r>
              <a:rPr lang="en-US" altLang="zh-TW" sz="4000" dirty="0">
                <a:ea typeface="華康儷粗宋(P)" panose="02020700000000000000" pitchFamily="18" charset="-120"/>
              </a:rPr>
              <a:t>.</a:t>
            </a:r>
            <a:r>
              <a:rPr lang="zh-TW" altLang="en-US" sz="4000" dirty="0">
                <a:ea typeface="華康儷粗宋(P)" panose="02020700000000000000" pitchFamily="18" charset="-120"/>
              </a:rPr>
              <a:t>祂行事忽然</a:t>
            </a:r>
            <a:r>
              <a:rPr lang="en-US" altLang="zh-TW" sz="4000" dirty="0">
                <a:ea typeface="華康儷粗宋(P)" panose="02020700000000000000" pitchFamily="18" charset="-120"/>
              </a:rPr>
              <a:t>,</a:t>
            </a:r>
            <a:r>
              <a:rPr lang="zh-TW" altLang="en-US" sz="4000" dirty="0">
                <a:ea typeface="華康儷粗宋(P)" panose="02020700000000000000" pitchFamily="18" charset="-120"/>
              </a:rPr>
              <a:t>如風</a:t>
            </a:r>
            <a:r>
              <a:rPr lang="en-US" altLang="zh-TW" sz="4000" dirty="0">
                <a:ea typeface="華康儷粗宋(P)" panose="02020700000000000000" pitchFamily="18" charset="-120"/>
              </a:rPr>
              <a:t>,</a:t>
            </a:r>
          </a:p>
          <a:p>
            <a:pPr>
              <a:spcBef>
                <a:spcPts val="0"/>
              </a:spcBef>
              <a:spcAft>
                <a:spcPts val="1200"/>
              </a:spcAft>
            </a:pPr>
            <a:r>
              <a:rPr lang="zh-TW" altLang="en-US" sz="4000" dirty="0">
                <a:ea typeface="華康儷粗宋(P)" panose="02020700000000000000" pitchFamily="18" charset="-120"/>
              </a:rPr>
              <a:t>讓我們預想不到</a:t>
            </a:r>
            <a:r>
              <a:rPr lang="en-US" altLang="zh-TW" sz="4000" dirty="0">
                <a:ea typeface="華康儷粗宋(P)" panose="02020700000000000000" pitchFamily="18" charset="-120"/>
              </a:rPr>
              <a:t>,</a:t>
            </a:r>
            <a:r>
              <a:rPr lang="zh-TW" altLang="en-US" sz="4000" dirty="0">
                <a:ea typeface="華康儷粗宋(P)" panose="02020700000000000000" pitchFamily="18" charset="-120"/>
              </a:rPr>
              <a:t>也掌握不牢</a:t>
            </a:r>
            <a:r>
              <a:rPr lang="en-US" altLang="zh-TW" sz="4000" dirty="0">
                <a:ea typeface="華康儷粗宋(P)" panose="02020700000000000000" pitchFamily="18" charset="-120"/>
              </a:rPr>
              <a:t>.</a:t>
            </a:r>
          </a:p>
          <a:p>
            <a:pPr>
              <a:spcBef>
                <a:spcPts val="0"/>
              </a:spcBef>
            </a:pPr>
            <a:r>
              <a:rPr lang="en-US" altLang="zh-TW" sz="4000" dirty="0">
                <a:ea typeface="華康儷粗宋(P)" panose="02020700000000000000" pitchFamily="18" charset="-120"/>
              </a:rPr>
              <a:t>From our belief in a God who is </a:t>
            </a:r>
            <a:r>
              <a:rPr lang="en-US" altLang="zh-TW" sz="4000" dirty="0">
                <a:solidFill>
                  <a:srgbClr val="FF0000"/>
                </a:solidFill>
                <a:highlight>
                  <a:srgbClr val="FFFF00"/>
                </a:highlight>
                <a:ea typeface="華康儷粗宋(P)" panose="02020700000000000000" pitchFamily="18" charset="-120"/>
              </a:rPr>
              <a:t>static</a:t>
            </a:r>
            <a:r>
              <a:rPr lang="en-US" altLang="zh-TW" sz="4000" dirty="0">
                <a:ea typeface="華康儷粗宋(P)" panose="02020700000000000000" pitchFamily="18" charset="-120"/>
              </a:rPr>
              <a:t>, we must ameliorate ourselves and reach out to a God who is </a:t>
            </a:r>
            <a:r>
              <a:rPr lang="en-US" altLang="zh-TW" sz="4000" dirty="0">
                <a:solidFill>
                  <a:srgbClr val="FF0000"/>
                </a:solidFill>
                <a:highlight>
                  <a:srgbClr val="FFFF00"/>
                </a:highlight>
                <a:ea typeface="華康儷粗宋(P)" panose="02020700000000000000" pitchFamily="18" charset="-120"/>
              </a:rPr>
              <a:t>dynamic</a:t>
            </a:r>
            <a:r>
              <a:rPr lang="en-US" altLang="zh-TW" sz="4000" dirty="0">
                <a:ea typeface="華康儷粗宋(P)" panose="02020700000000000000" pitchFamily="18" charset="-120"/>
              </a:rPr>
              <a:t>. </a:t>
            </a:r>
          </a:p>
          <a:p>
            <a:pPr>
              <a:spcBef>
                <a:spcPts val="0"/>
              </a:spcBef>
            </a:pPr>
            <a:r>
              <a:rPr lang="en-US" altLang="zh-TW" sz="4000" dirty="0">
                <a:ea typeface="華康儷粗宋(P)" panose="02020700000000000000" pitchFamily="18" charset="-120"/>
              </a:rPr>
              <a:t>He acts suddenly, like the wind, </a:t>
            </a:r>
          </a:p>
          <a:p>
            <a:pPr>
              <a:spcBef>
                <a:spcPts val="0"/>
              </a:spcBef>
            </a:pPr>
            <a:r>
              <a:rPr lang="en-US" altLang="zh-TW" sz="4000" dirty="0">
                <a:ea typeface="華康儷粗宋(P)" panose="02020700000000000000" pitchFamily="18" charset="-120"/>
              </a:rPr>
              <a:t>making it impossible for us </a:t>
            </a:r>
          </a:p>
          <a:p>
            <a:pPr>
              <a:spcBef>
                <a:spcPts val="0"/>
              </a:spcBef>
            </a:pPr>
            <a:r>
              <a:rPr lang="en-US" altLang="zh-TW" sz="4000" dirty="0">
                <a:ea typeface="華康儷粗宋(P)" panose="02020700000000000000" pitchFamily="18" charset="-120"/>
              </a:rPr>
              <a:t>to anticipate or grasp Him firmly.</a:t>
            </a:r>
          </a:p>
        </p:txBody>
      </p:sp>
    </p:spTree>
    <p:extLst>
      <p:ext uri="{BB962C8B-B14F-4D97-AF65-F5344CB8AC3E}">
        <p14:creationId xmlns:p14="http://schemas.microsoft.com/office/powerpoint/2010/main" val="16454946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副標題 2">
            <a:extLst>
              <a:ext uri="{FF2B5EF4-FFF2-40B4-BE49-F238E27FC236}">
                <a16:creationId xmlns:a16="http://schemas.microsoft.com/office/drawing/2014/main" id="{08B52080-3464-4F35-A78C-7591DAFC8CD0}"/>
              </a:ext>
            </a:extLst>
          </p:cNvPr>
          <p:cNvSpPr>
            <a:spLocks noGrp="1"/>
          </p:cNvSpPr>
          <p:nvPr>
            <p:ph type="subTitle" idx="1"/>
          </p:nvPr>
        </p:nvSpPr>
        <p:spPr>
          <a:xfrm>
            <a:off x="0" y="116632"/>
            <a:ext cx="9144000" cy="6741368"/>
          </a:xfrm>
        </p:spPr>
        <p:txBody>
          <a:bodyPr/>
          <a:lstStyle/>
          <a:p>
            <a:pPr>
              <a:spcBef>
                <a:spcPts val="0"/>
              </a:spcBef>
              <a:spcAft>
                <a:spcPts val="600"/>
              </a:spcAft>
            </a:pPr>
            <a:r>
              <a:rPr lang="zh-TW" altLang="en-US" sz="4400" dirty="0">
                <a:ea typeface="華康儷粗宋(P)" panose="02020700000000000000" pitchFamily="18" charset="-120"/>
              </a:rPr>
              <a:t>所以</a:t>
            </a:r>
            <a:r>
              <a:rPr lang="en-US" altLang="zh-TW" sz="4400" dirty="0">
                <a:ea typeface="華康儷粗宋(P)" panose="02020700000000000000" pitchFamily="18" charset="-120"/>
              </a:rPr>
              <a:t>,</a:t>
            </a:r>
            <a:r>
              <a:rPr lang="zh-TW" altLang="en-US" sz="4400" dirty="0">
                <a:ea typeface="華康儷粗宋(P)" panose="02020700000000000000" pitchFamily="18" charset="-120"/>
              </a:rPr>
              <a:t>我們便要學習</a:t>
            </a:r>
            <a:r>
              <a:rPr lang="zh-TW" altLang="en-US" sz="4400" dirty="0">
                <a:solidFill>
                  <a:srgbClr val="FF0000"/>
                </a:solidFill>
                <a:ea typeface="華康儷粗宋(P)" panose="02020700000000000000" pitchFamily="18" charset="-120"/>
              </a:rPr>
              <a:t>抓緊時機</a:t>
            </a:r>
            <a:r>
              <a:rPr lang="en-US" altLang="zh-TW" sz="4400" dirty="0">
                <a:ea typeface="華康儷粗宋(P)" panose="02020700000000000000" pitchFamily="18" charset="-120"/>
              </a:rPr>
              <a:t>,</a:t>
            </a:r>
            <a:r>
              <a:rPr lang="zh-TW" altLang="en-US" sz="4400" dirty="0">
                <a:ea typeface="華康儷粗宋(P)" panose="02020700000000000000" pitchFamily="18" charset="-120"/>
              </a:rPr>
              <a:t>隨時準備</a:t>
            </a:r>
            <a:r>
              <a:rPr lang="en-US" altLang="zh-TW" sz="4400" dirty="0">
                <a:ea typeface="華康儷粗宋(P)" panose="02020700000000000000" pitchFamily="18" charset="-120"/>
              </a:rPr>
              <a:t>;</a:t>
            </a:r>
            <a:r>
              <a:rPr lang="zh-TW" altLang="en-US" sz="4400" dirty="0">
                <a:ea typeface="華康儷粗宋(P)" panose="02020700000000000000" pitchFamily="18" charset="-120"/>
              </a:rPr>
              <a:t>明白</a:t>
            </a:r>
            <a:r>
              <a:rPr lang="zh-TW" altLang="en-US" sz="4400" dirty="0">
                <a:solidFill>
                  <a:srgbClr val="0000FF"/>
                </a:solidFill>
                <a:highlight>
                  <a:srgbClr val="FFFF00"/>
                </a:highlight>
                <a:ea typeface="華康儷粗宋(P)" panose="02020700000000000000" pitchFamily="18" charset="-120"/>
              </a:rPr>
              <a:t>克己復禮為仁</a:t>
            </a:r>
            <a:r>
              <a:rPr lang="en-US" altLang="zh-TW" sz="4400" dirty="0">
                <a:ea typeface="華康儷粗宋(P)" panose="02020700000000000000" pitchFamily="18" charset="-120"/>
              </a:rPr>
              <a:t>;</a:t>
            </a:r>
            <a:r>
              <a:rPr lang="zh-TW" altLang="en-US" sz="4400" dirty="0">
                <a:ea typeface="華康儷粗宋(P)" panose="02020700000000000000" pitchFamily="18" charset="-120"/>
              </a:rPr>
              <a:t>讓自己那精煉了的生命</a:t>
            </a:r>
            <a:r>
              <a:rPr lang="en-US" altLang="zh-TW" sz="4400" dirty="0">
                <a:ea typeface="華康儷粗宋(P)" panose="02020700000000000000" pitchFamily="18" charset="-120"/>
              </a:rPr>
              <a:t>,</a:t>
            </a:r>
            <a:r>
              <a:rPr lang="zh-TW" altLang="en-US" sz="4400" dirty="0">
                <a:ea typeface="華康儷粗宋(P)" panose="02020700000000000000" pitchFamily="18" charset="-120"/>
              </a:rPr>
              <a:t>成為</a:t>
            </a:r>
            <a:r>
              <a:rPr lang="zh-TW" altLang="en-US" sz="4400" dirty="0">
                <a:solidFill>
                  <a:srgbClr val="FF0000"/>
                </a:solidFill>
                <a:ea typeface="華康儷粗宋(P)" panose="02020700000000000000" pitchFamily="18" charset="-120"/>
              </a:rPr>
              <a:t>虔誠的奉獻和祭品</a:t>
            </a:r>
            <a:r>
              <a:rPr lang="en-US" altLang="zh-TW" sz="4400" dirty="0">
                <a:ea typeface="華康儷粗宋(P)" panose="02020700000000000000" pitchFamily="18" charset="-120"/>
              </a:rPr>
              <a:t>.</a:t>
            </a:r>
          </a:p>
          <a:p>
            <a:pPr>
              <a:spcBef>
                <a:spcPts val="0"/>
              </a:spcBef>
            </a:pPr>
            <a:r>
              <a:rPr lang="en-US" altLang="zh-TW" sz="4400" spc="-100" dirty="0">
                <a:ea typeface="華康儷粗宋(P)" panose="02020700000000000000" pitchFamily="18" charset="-120"/>
              </a:rPr>
              <a:t>Therefore, we must learn to seize opportunities </a:t>
            </a:r>
            <a:r>
              <a:rPr lang="en-US" altLang="zh-TW" spc="-100" dirty="0">
                <a:ea typeface="華康儷粗宋(P)" panose="02020700000000000000" pitchFamily="18" charset="-120"/>
              </a:rPr>
              <a:t>(the </a:t>
            </a:r>
            <a:r>
              <a:rPr lang="en-US" altLang="zh-TW" spc="-100" dirty="0">
                <a:solidFill>
                  <a:srgbClr val="FF0000"/>
                </a:solidFill>
                <a:ea typeface="華康儷粗宋(P)" panose="02020700000000000000" pitchFamily="18" charset="-120"/>
              </a:rPr>
              <a:t>Kairos</a:t>
            </a:r>
            <a:r>
              <a:rPr lang="en-US" altLang="zh-TW" spc="-100" dirty="0">
                <a:ea typeface="華康儷粗宋(P)" panose="02020700000000000000" pitchFamily="18" charset="-120"/>
              </a:rPr>
              <a:t> moment)</a:t>
            </a:r>
            <a:r>
              <a:rPr lang="en-US" altLang="zh-TW" sz="4400" spc="-100" dirty="0">
                <a:ea typeface="華康儷粗宋(P)" panose="02020700000000000000" pitchFamily="18" charset="-120"/>
              </a:rPr>
              <a:t> and be prepared at all times; recognize that </a:t>
            </a:r>
            <a:r>
              <a:rPr lang="en-US" altLang="zh-TW" sz="4400" spc="-100" dirty="0">
                <a:solidFill>
                  <a:srgbClr val="0000FF"/>
                </a:solidFill>
                <a:ea typeface="華康儷粗宋(P)" panose="02020700000000000000" pitchFamily="18" charset="-120"/>
              </a:rPr>
              <a:t>self-discipline and virtue are acts of benevolence</a:t>
            </a:r>
            <a:r>
              <a:rPr lang="en-US" altLang="zh-TW" sz="4400" spc="-100" dirty="0">
                <a:ea typeface="華康儷粗宋(P)" panose="02020700000000000000" pitchFamily="18" charset="-120"/>
              </a:rPr>
              <a:t>; and let our </a:t>
            </a:r>
            <a:r>
              <a:rPr lang="en-US" altLang="zh-TW" sz="4400" spc="-100" dirty="0">
                <a:solidFill>
                  <a:srgbClr val="FF0000"/>
                </a:solidFill>
                <a:ea typeface="華康儷粗宋(P)" panose="02020700000000000000" pitchFamily="18" charset="-120"/>
              </a:rPr>
              <a:t>purified lives </a:t>
            </a:r>
            <a:r>
              <a:rPr lang="en-US" altLang="zh-TW" sz="4400" spc="-100" dirty="0">
                <a:ea typeface="華康儷粗宋(P)" panose="02020700000000000000" pitchFamily="18" charset="-120"/>
              </a:rPr>
              <a:t>become sincere sacrificial offerings.</a:t>
            </a:r>
          </a:p>
        </p:txBody>
      </p:sp>
    </p:spTree>
    <p:extLst>
      <p:ext uri="{BB962C8B-B14F-4D97-AF65-F5344CB8AC3E}">
        <p14:creationId xmlns:p14="http://schemas.microsoft.com/office/powerpoint/2010/main" val="27340343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a:extLst>
              <a:ext uri="{FF2B5EF4-FFF2-40B4-BE49-F238E27FC236}">
                <a16:creationId xmlns:a16="http://schemas.microsoft.com/office/drawing/2014/main" id="{E3A6B8BB-5727-4366-8CDC-81905C3708B7}"/>
              </a:ext>
            </a:extLst>
          </p:cNvPr>
          <p:cNvSpPr>
            <a:spLocks noGrp="1" noChangeArrowheads="1"/>
          </p:cNvSpPr>
          <p:nvPr>
            <p:ph type="body" idx="1"/>
          </p:nvPr>
        </p:nvSpPr>
        <p:spPr>
          <a:xfrm>
            <a:off x="0" y="116632"/>
            <a:ext cx="9108504" cy="6330652"/>
          </a:xfrm>
        </p:spPr>
        <p:txBody>
          <a:bodyPr/>
          <a:lstStyle/>
          <a:p>
            <a:pPr marL="0" indent="0" algn="just" eaLnBrk="1">
              <a:spcBef>
                <a:spcPts val="0"/>
              </a:spcBef>
              <a:spcAft>
                <a:spcPts val="600"/>
              </a:spcAft>
              <a:buNone/>
            </a:pPr>
            <a:r>
              <a:rPr lang="zh-TW" altLang="en-US" sz="3600" dirty="0">
                <a:solidFill>
                  <a:srgbClr val="FFFFFF"/>
                </a:solidFill>
                <a:latin typeface="華康中黑體" panose="020B0509000000000000" pitchFamily="49" charset="-120"/>
                <a:ea typeface="華康中黑體" panose="020B0509000000000000" pitchFamily="49" charset="-120"/>
                <a:cs typeface="華康中黑體" panose="020B0509000000000000" pitchFamily="49" charset="-120"/>
              </a:rPr>
              <a:t>恭讀瑪拉基亞先知書　</a:t>
            </a:r>
            <a:r>
              <a:rPr lang="en-US" altLang="zh-TW" sz="3600" dirty="0">
                <a:solidFill>
                  <a:srgbClr val="FFFFFF"/>
                </a:solidFill>
                <a:latin typeface="華康中黑體" panose="020B0509000000000000" pitchFamily="49" charset="-120"/>
                <a:ea typeface="華康中黑體" panose="020B0509000000000000" pitchFamily="49" charset="-120"/>
                <a:cs typeface="華康中黑體" panose="020B0509000000000000" pitchFamily="49" charset="-120"/>
              </a:rPr>
              <a:t>3:1-4</a:t>
            </a:r>
          </a:p>
          <a:p>
            <a:pPr marL="0" indent="0" algn="just" eaLnBrk="1">
              <a:spcBef>
                <a:spcPts val="0"/>
              </a:spcBef>
              <a:spcAft>
                <a:spcPts val="600"/>
              </a:spcAft>
              <a:buNone/>
            </a:pPr>
            <a:r>
              <a:rPr lang="zh-TW" altLang="en-US" sz="4000" dirty="0">
                <a:solidFill>
                  <a:schemeClr val="bg1"/>
                </a:solidFill>
                <a:latin typeface="華康儷中黑" panose="020B0509000000000000" pitchFamily="49" charset="-120"/>
                <a:ea typeface="華康儷中黑" panose="020B0509000000000000" pitchFamily="49" charset="-120"/>
                <a:cs typeface="華康中黑體" panose="020B0509000000000000" pitchFamily="49" charset="-120"/>
              </a:rPr>
              <a:t>上主天主說：「我要派遣我的使者，在我前面預備道路。</a:t>
            </a:r>
            <a:r>
              <a:rPr lang="zh-TW" altLang="en-US" sz="4000" dirty="0">
                <a:solidFill>
                  <a:srgbClr val="FFFF00"/>
                </a:solidFill>
                <a:latin typeface="華康儷中黑" panose="020B0509000000000000" pitchFamily="49" charset="-120"/>
                <a:ea typeface="華康儷中黑" panose="020B0509000000000000" pitchFamily="49" charset="-120"/>
                <a:cs typeface="華康中黑體" panose="020B0509000000000000" pitchFamily="49" charset="-120"/>
              </a:rPr>
              <a:t>你們所尋求的上主，必要忽然進入他的殿內。</a:t>
            </a:r>
            <a:r>
              <a:rPr lang="zh-TW" altLang="en-US" sz="4000" dirty="0">
                <a:solidFill>
                  <a:schemeClr val="bg1"/>
                </a:solidFill>
                <a:latin typeface="華康儷中黑" panose="020B0509000000000000" pitchFamily="49" charset="-120"/>
                <a:ea typeface="華康儷中黑" panose="020B0509000000000000" pitchFamily="49" charset="-120"/>
                <a:cs typeface="華康中黑體" panose="020B0509000000000000" pitchFamily="49" charset="-120"/>
              </a:rPr>
              <a:t>你們所期望的盟約使者！看！他來了</a:t>
            </a:r>
            <a:r>
              <a:rPr lang="en-US" altLang="zh-TW" sz="4000" dirty="0">
                <a:solidFill>
                  <a:schemeClr val="bg1"/>
                </a:solidFill>
                <a:latin typeface="華康儷中黑" panose="020B0509000000000000" pitchFamily="49" charset="-120"/>
                <a:ea typeface="華康儷中黑" panose="020B0509000000000000" pitchFamily="49" charset="-120"/>
                <a:cs typeface="華康中黑體" panose="020B0509000000000000" pitchFamily="49" charset="-120"/>
              </a:rPr>
              <a:t>——</a:t>
            </a:r>
            <a:r>
              <a:rPr lang="zh-TW" altLang="en-US" sz="4000" dirty="0">
                <a:solidFill>
                  <a:schemeClr val="bg1"/>
                </a:solidFill>
                <a:latin typeface="華康儷中黑" panose="020B0509000000000000" pitchFamily="49" charset="-120"/>
                <a:ea typeface="華康儷中黑" panose="020B0509000000000000" pitchFamily="49" charset="-120"/>
                <a:cs typeface="華康中黑體" panose="020B0509000000000000" pitchFamily="49" charset="-120"/>
              </a:rPr>
              <a:t>萬軍的上主說。</a:t>
            </a:r>
          </a:p>
          <a:p>
            <a:pPr marL="0" indent="0" algn="just" eaLnBrk="1">
              <a:spcBef>
                <a:spcPts val="0"/>
              </a:spcBef>
              <a:spcAft>
                <a:spcPts val="600"/>
              </a:spcAft>
              <a:buNone/>
            </a:pPr>
            <a:r>
              <a:rPr lang="zh-TW" altLang="en-US" sz="4000" dirty="0">
                <a:solidFill>
                  <a:schemeClr val="bg1"/>
                </a:solidFill>
                <a:latin typeface="華康儷中黑" panose="020B0509000000000000" pitchFamily="49" charset="-120"/>
                <a:ea typeface="華康儷中黑" panose="020B0509000000000000" pitchFamily="49" charset="-120"/>
                <a:cs typeface="華康中黑體" panose="020B0509000000000000" pitchFamily="49" charset="-120"/>
              </a:rPr>
              <a:t>「但是，他來臨之日，有誰能支持得住？他顯現時，有誰能站立得住？因為他像煉金者用的爐火，又像漂布者用的滷汁。</a:t>
            </a:r>
            <a:endParaRPr lang="en-US" altLang="zh-TW" sz="4000" dirty="0">
              <a:solidFill>
                <a:schemeClr val="bg1"/>
              </a:solidFill>
              <a:latin typeface="華康儷中黑" panose="020B0509000000000000" pitchFamily="49" charset="-120"/>
              <a:ea typeface="華康儷中黑" panose="020B0509000000000000" pitchFamily="49" charset="-120"/>
              <a:cs typeface="華康中黑體" panose="020B0509000000000000" pitchFamily="49" charset="-120"/>
            </a:endParaRPr>
          </a:p>
        </p:txBody>
      </p:sp>
      <p:sp>
        <p:nvSpPr>
          <p:cNvPr id="70659" name="Text Box 3">
            <a:extLst>
              <a:ext uri="{FF2B5EF4-FFF2-40B4-BE49-F238E27FC236}">
                <a16:creationId xmlns:a16="http://schemas.microsoft.com/office/drawing/2014/main" id="{1E03BE50-1641-47CB-AC5B-3CBE16B7E01B}"/>
              </a:ext>
            </a:extLst>
          </p:cNvPr>
          <p:cNvSpPr txBox="1">
            <a:spLocks noChangeArrowheads="1"/>
          </p:cNvSpPr>
          <p:nvPr/>
        </p:nvSpPr>
        <p:spPr bwMode="auto">
          <a:xfrm>
            <a:off x="8712200" y="6591300"/>
            <a:ext cx="7556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sz="4400">
                <a:solidFill>
                  <a:schemeClr val="tx1"/>
                </a:solidFill>
                <a:latin typeface="Arial" panose="020B0604020202020204" pitchFamily="34" charset="0"/>
                <a:ea typeface="新細明體" panose="02020500000000000000" pitchFamily="18" charset="-120"/>
              </a:defRPr>
            </a:lvl1pPr>
            <a:lvl2pPr marL="742950" indent="-285750">
              <a:defRPr kumimoji="1" sz="4400">
                <a:solidFill>
                  <a:schemeClr val="tx1"/>
                </a:solidFill>
                <a:latin typeface="Arial" panose="020B0604020202020204" pitchFamily="34" charset="0"/>
                <a:ea typeface="新細明體" panose="02020500000000000000" pitchFamily="18" charset="-120"/>
              </a:defRPr>
            </a:lvl2pPr>
            <a:lvl3pPr marL="1143000" indent="-228600">
              <a:defRPr kumimoji="1" sz="4400">
                <a:solidFill>
                  <a:schemeClr val="tx1"/>
                </a:solidFill>
                <a:latin typeface="Arial" panose="020B0604020202020204" pitchFamily="34" charset="0"/>
                <a:ea typeface="新細明體" panose="02020500000000000000" pitchFamily="18" charset="-120"/>
              </a:defRPr>
            </a:lvl3pPr>
            <a:lvl4pPr marL="1600200" indent="-228600">
              <a:defRPr kumimoji="1" sz="4400">
                <a:solidFill>
                  <a:schemeClr val="tx1"/>
                </a:solidFill>
                <a:latin typeface="Arial" panose="020B0604020202020204" pitchFamily="34" charset="0"/>
                <a:ea typeface="新細明體" panose="02020500000000000000" pitchFamily="18" charset="-120"/>
              </a:defRPr>
            </a:lvl4pPr>
            <a:lvl5pPr marL="2057400" indent="-228600">
              <a:defRPr kumimoji="1" sz="4400">
                <a:solidFill>
                  <a:schemeClr val="tx1"/>
                </a:solidFill>
                <a:latin typeface="Arial" panose="020B0604020202020204" pitchFamily="34" charset="0"/>
                <a:ea typeface="新細明體" panose="02020500000000000000" pitchFamily="18" charset="-120"/>
              </a:defRPr>
            </a:lvl5pPr>
            <a:lvl6pPr marL="2514600" indent="-228600" eaLnBrk="0" fontAlgn="base" hangingPunct="0">
              <a:spcBef>
                <a:spcPct val="0"/>
              </a:spcBef>
              <a:spcAft>
                <a:spcPct val="0"/>
              </a:spcAft>
              <a:defRPr kumimoji="1" sz="4400">
                <a:solidFill>
                  <a:schemeClr val="tx1"/>
                </a:solidFill>
                <a:latin typeface="Arial" panose="020B0604020202020204" pitchFamily="34" charset="0"/>
                <a:ea typeface="新細明體" panose="02020500000000000000" pitchFamily="18" charset="-120"/>
              </a:defRPr>
            </a:lvl6pPr>
            <a:lvl7pPr marL="2971800" indent="-228600" eaLnBrk="0" fontAlgn="base" hangingPunct="0">
              <a:spcBef>
                <a:spcPct val="0"/>
              </a:spcBef>
              <a:spcAft>
                <a:spcPct val="0"/>
              </a:spcAft>
              <a:defRPr kumimoji="1" sz="4400">
                <a:solidFill>
                  <a:schemeClr val="tx1"/>
                </a:solidFill>
                <a:latin typeface="Arial" panose="020B0604020202020204" pitchFamily="34" charset="0"/>
                <a:ea typeface="新細明體" panose="02020500000000000000" pitchFamily="18" charset="-120"/>
              </a:defRPr>
            </a:lvl7pPr>
            <a:lvl8pPr marL="3429000" indent="-228600" eaLnBrk="0" fontAlgn="base" hangingPunct="0">
              <a:spcBef>
                <a:spcPct val="0"/>
              </a:spcBef>
              <a:spcAft>
                <a:spcPct val="0"/>
              </a:spcAft>
              <a:defRPr kumimoji="1" sz="4400">
                <a:solidFill>
                  <a:schemeClr val="tx1"/>
                </a:solidFill>
                <a:latin typeface="Arial" panose="020B0604020202020204" pitchFamily="34" charset="0"/>
                <a:ea typeface="新細明體" panose="02020500000000000000" pitchFamily="18" charset="-120"/>
              </a:defRPr>
            </a:lvl8pPr>
            <a:lvl9pPr marL="3886200" indent="-228600" eaLnBrk="0" fontAlgn="base" hangingPunct="0">
              <a:spcBef>
                <a:spcPct val="0"/>
              </a:spcBef>
              <a:spcAft>
                <a:spcPct val="0"/>
              </a:spcAft>
              <a:defRPr kumimoji="1" sz="4400">
                <a:solidFill>
                  <a:schemeClr val="tx1"/>
                </a:solidFill>
                <a:latin typeface="Arial" panose="020B0604020202020204" pitchFamily="34" charset="0"/>
                <a:ea typeface="新細明體" panose="02020500000000000000" pitchFamily="18" charset="-120"/>
              </a:defRPr>
            </a:lvl9pPr>
          </a:lstStyle>
          <a:p>
            <a:pPr marL="0" marR="0" lvl="0" indent="0" algn="l" defTabSz="914400" rtl="0" eaLnBrk="1" fontAlgn="base" latinLnBrk="0" hangingPunct="1">
              <a:lnSpc>
                <a:spcPct val="100000"/>
              </a:lnSpc>
              <a:spcBef>
                <a:spcPct val="50000"/>
              </a:spcBef>
              <a:spcAft>
                <a:spcPct val="0"/>
              </a:spcAft>
              <a:buClrTx/>
              <a:buSzTx/>
              <a:buFontTx/>
              <a:buNone/>
              <a:tabLst/>
              <a:defRPr/>
            </a:pPr>
            <a:endParaRPr kumimoji="1" lang="zh-TW" altLang="zh-TW" sz="1800" b="1" i="0" u="none" strike="noStrike" kern="1200" cap="none" spc="0" normalizeH="0" baseline="0" noProof="0">
              <a:ln>
                <a:noFill/>
              </a:ln>
              <a:solidFill>
                <a:srgbClr val="FFFFFF"/>
              </a:solidFill>
              <a:effectLst/>
              <a:uLnTx/>
              <a:uFillTx/>
              <a:latin typeface="Arial" panose="020B0604020202020204" pitchFamily="34" charset="0"/>
              <a:ea typeface="新細明體" panose="02020500000000000000" pitchFamily="18" charset="-120"/>
              <a:cs typeface="+mn-cs"/>
            </a:endParaRPr>
          </a:p>
        </p:txBody>
      </p:sp>
      <p:sp>
        <p:nvSpPr>
          <p:cNvPr id="2" name="文字方塊 1">
            <a:extLst>
              <a:ext uri="{FF2B5EF4-FFF2-40B4-BE49-F238E27FC236}">
                <a16:creationId xmlns:a16="http://schemas.microsoft.com/office/drawing/2014/main" id="{B10524CF-6E04-4C4F-BE91-43D129B8AACF}"/>
              </a:ext>
            </a:extLst>
          </p:cNvPr>
          <p:cNvSpPr txBox="1"/>
          <p:nvPr/>
        </p:nvSpPr>
        <p:spPr>
          <a:xfrm>
            <a:off x="7668344" y="6158964"/>
            <a:ext cx="1043856" cy="400110"/>
          </a:xfrm>
          <a:prstGeom prst="rect">
            <a:avLst/>
          </a:prstGeom>
          <a:noFill/>
        </p:spPr>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en-US" altLang="zh-HK" sz="2000" b="1" i="0" u="none" strike="noStrike" kern="1200" cap="none" spc="0" normalizeH="0" baseline="0" noProof="0" dirty="0">
                <a:ln>
                  <a:noFill/>
                </a:ln>
                <a:solidFill>
                  <a:srgbClr val="FFFFFF"/>
                </a:solidFill>
                <a:effectLst/>
                <a:uLnTx/>
                <a:uFillTx/>
                <a:latin typeface="Arial" panose="020B0604020202020204" pitchFamily="34" charset="0"/>
                <a:ea typeface="新細明體" panose="02020500000000000000" pitchFamily="18" charset="-120"/>
                <a:cs typeface="+mn-cs"/>
              </a:rPr>
              <a:t>1/2</a:t>
            </a:r>
            <a:endParaRPr kumimoji="1" lang="zh-HK" altLang="en-US" sz="2000" b="1" i="0" u="none" strike="noStrike" kern="1200" cap="none" spc="0" normalizeH="0" baseline="0" noProof="0" dirty="0">
              <a:ln>
                <a:noFill/>
              </a:ln>
              <a:solidFill>
                <a:srgbClr val="FFFFFF"/>
              </a:solidFill>
              <a:effectLst/>
              <a:uLnTx/>
              <a:uFillTx/>
              <a:latin typeface="Arial" panose="020B0604020202020204" pitchFamily="34" charset="0"/>
              <a:ea typeface="新細明體" panose="02020500000000000000" pitchFamily="18" charset="-120"/>
              <a:cs typeface="+mn-cs"/>
            </a:endParaRPr>
          </a:p>
        </p:txBody>
      </p:sp>
    </p:spTree>
    <p:extLst>
      <p:ext uri="{BB962C8B-B14F-4D97-AF65-F5344CB8AC3E}">
        <p14:creationId xmlns:p14="http://schemas.microsoft.com/office/powerpoint/2010/main" val="13016255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副標題 2">
            <a:extLst>
              <a:ext uri="{FF2B5EF4-FFF2-40B4-BE49-F238E27FC236}">
                <a16:creationId xmlns:a16="http://schemas.microsoft.com/office/drawing/2014/main" id="{08B52080-3464-4F35-A78C-7591DAFC8CD0}"/>
              </a:ext>
            </a:extLst>
          </p:cNvPr>
          <p:cNvSpPr>
            <a:spLocks noGrp="1"/>
          </p:cNvSpPr>
          <p:nvPr>
            <p:ph type="subTitle" idx="1"/>
          </p:nvPr>
        </p:nvSpPr>
        <p:spPr>
          <a:xfrm>
            <a:off x="0" y="116632"/>
            <a:ext cx="9144000" cy="6741368"/>
          </a:xfrm>
        </p:spPr>
        <p:txBody>
          <a:bodyPr/>
          <a:lstStyle/>
          <a:p>
            <a:pPr>
              <a:spcBef>
                <a:spcPts val="0"/>
              </a:spcBef>
            </a:pPr>
            <a:r>
              <a:rPr lang="zh-TW" altLang="en-US" sz="4200" dirty="0">
                <a:ea typeface="華康儷粗宋(P)" panose="02020700000000000000" pitchFamily="18" charset="-120"/>
              </a:rPr>
              <a:t>基督也取了同樣的血肉</a:t>
            </a:r>
            <a:r>
              <a:rPr lang="en-US" altLang="zh-TW" sz="4200" dirty="0">
                <a:ea typeface="華康儷粗宋(P)" panose="02020700000000000000" pitchFamily="18" charset="-120"/>
              </a:rPr>
              <a:t>,</a:t>
            </a:r>
            <a:r>
              <a:rPr lang="zh-TW" altLang="en-US" sz="4200" dirty="0">
                <a:ea typeface="華康儷粗宋(P)" panose="02020700000000000000" pitchFamily="18" charset="-120"/>
              </a:rPr>
              <a:t>為能藉著死亡</a:t>
            </a:r>
            <a:r>
              <a:rPr lang="en-US" altLang="zh-TW" sz="4200" dirty="0">
                <a:ea typeface="華康儷粗宋(P)" panose="02020700000000000000" pitchFamily="18" charset="-120"/>
              </a:rPr>
              <a:t>,</a:t>
            </a:r>
            <a:r>
              <a:rPr lang="zh-TW" altLang="en-US" sz="4200" dirty="0">
                <a:ea typeface="華康儷粗宋(P)" panose="02020700000000000000" pitchFamily="18" charset="-120"/>
              </a:rPr>
              <a:t>毀滅那握有死亡的權勢者</a:t>
            </a:r>
            <a:r>
              <a:rPr lang="en-US" altLang="zh-TW" sz="4200" dirty="0">
                <a:ea typeface="華康儷粗宋(P)" panose="02020700000000000000" pitchFamily="18" charset="-120"/>
              </a:rPr>
              <a:t>——</a:t>
            </a:r>
            <a:r>
              <a:rPr lang="zh-TW" altLang="en-US" sz="4200" dirty="0">
                <a:ea typeface="華康儷粗宋(P)" panose="02020700000000000000" pitchFamily="18" charset="-120"/>
              </a:rPr>
              <a:t>魔鬼</a:t>
            </a:r>
            <a:r>
              <a:rPr lang="en-US" altLang="zh-TW" sz="4200" dirty="0">
                <a:ea typeface="華康儷粗宋(P)" panose="02020700000000000000" pitchFamily="18" charset="-120"/>
              </a:rPr>
              <a:t>,</a:t>
            </a:r>
          </a:p>
          <a:p>
            <a:pPr>
              <a:spcBef>
                <a:spcPts val="0"/>
              </a:spcBef>
            </a:pPr>
            <a:r>
              <a:rPr lang="zh-TW" altLang="en-US" sz="4200" dirty="0">
                <a:ea typeface="華康儷粗宋(P)" panose="02020700000000000000" pitchFamily="18" charset="-120"/>
              </a:rPr>
              <a:t>解救那些因死亡的恐怖</a:t>
            </a:r>
            <a:r>
              <a:rPr lang="en-US" altLang="zh-TW" sz="4200" dirty="0">
                <a:ea typeface="華康儷粗宋(P)" panose="02020700000000000000" pitchFamily="18" charset="-120"/>
              </a:rPr>
              <a:t>,</a:t>
            </a:r>
          </a:p>
          <a:p>
            <a:pPr>
              <a:spcBef>
                <a:spcPts val="0"/>
              </a:spcBef>
            </a:pPr>
            <a:r>
              <a:rPr lang="zh-TW" altLang="en-US" sz="4200" b="1" dirty="0">
                <a:solidFill>
                  <a:srgbClr val="FF0000"/>
                </a:solidFill>
                <a:highlight>
                  <a:srgbClr val="FFFF00"/>
                </a:highlight>
                <a:ea typeface="華康儷粗宋(P)" panose="02020700000000000000" pitchFamily="18" charset="-120"/>
              </a:rPr>
              <a:t>一</a:t>
            </a:r>
            <a:r>
              <a:rPr lang="zh-TW" altLang="en-US" sz="4200" dirty="0">
                <a:solidFill>
                  <a:srgbClr val="FF0000"/>
                </a:solidFill>
                <a:highlight>
                  <a:srgbClr val="FFFF00"/>
                </a:highlight>
                <a:ea typeface="華康儷粗宋(P)" panose="02020700000000000000" pitchFamily="18" charset="-120"/>
              </a:rPr>
              <a:t>生當奴隸</a:t>
            </a:r>
            <a:r>
              <a:rPr lang="zh-TW" altLang="en-US" sz="4200" dirty="0">
                <a:ea typeface="華康儷粗宋(P)" panose="02020700000000000000" pitchFamily="18" charset="-120"/>
              </a:rPr>
              <a:t>的人</a:t>
            </a:r>
            <a:r>
              <a:rPr lang="en-US" altLang="zh-TW" dirty="0">
                <a:ea typeface="華康儷粗宋(P)" panose="02020700000000000000" pitchFamily="18" charset="-120"/>
              </a:rPr>
              <a:t>.(</a:t>
            </a:r>
            <a:r>
              <a:rPr lang="zh-TW" altLang="en-US" dirty="0">
                <a:ea typeface="華康儷粗宋(P)" panose="02020700000000000000" pitchFamily="18" charset="-120"/>
              </a:rPr>
              <a:t>希</a:t>
            </a:r>
            <a:r>
              <a:rPr lang="en-US" altLang="zh-TW" dirty="0">
                <a:ea typeface="華康儷粗宋(P)" panose="02020700000000000000" pitchFamily="18" charset="-120"/>
              </a:rPr>
              <a:t>2)</a:t>
            </a:r>
          </a:p>
          <a:p>
            <a:pPr>
              <a:spcBef>
                <a:spcPts val="0"/>
              </a:spcBef>
            </a:pPr>
            <a:r>
              <a:rPr lang="en-US" altLang="zh-TW" sz="4200" spc="-100" dirty="0">
                <a:ea typeface="華康儷粗宋(P)" panose="02020700000000000000" pitchFamily="18" charset="-120"/>
              </a:rPr>
              <a:t>Christ also took on the same flesh and blood, so that by His death He might destroy the one who holds the power of death—that is, the devil—and free those who were </a:t>
            </a:r>
            <a:r>
              <a:rPr lang="en-US" altLang="zh-TW" sz="4200" spc="-100" dirty="0">
                <a:solidFill>
                  <a:srgbClr val="FF0000"/>
                </a:solidFill>
                <a:ea typeface="華康儷粗宋(P)" panose="02020700000000000000" pitchFamily="18" charset="-120"/>
              </a:rPr>
              <a:t>held in slavery all their lives</a:t>
            </a:r>
            <a:r>
              <a:rPr lang="en-US" altLang="zh-TW" sz="4200" spc="-100" dirty="0">
                <a:ea typeface="華康儷粗宋(P)" panose="02020700000000000000" pitchFamily="18" charset="-120"/>
              </a:rPr>
              <a:t> by the fear of death.</a:t>
            </a:r>
            <a:r>
              <a:rPr lang="en-US" altLang="zh-TW" spc="-100" dirty="0">
                <a:ea typeface="華康儷粗宋(P)" panose="02020700000000000000" pitchFamily="18" charset="-120"/>
              </a:rPr>
              <a:t>(Hebrews 2)</a:t>
            </a:r>
          </a:p>
        </p:txBody>
      </p:sp>
    </p:spTree>
    <p:extLst>
      <p:ext uri="{BB962C8B-B14F-4D97-AF65-F5344CB8AC3E}">
        <p14:creationId xmlns:p14="http://schemas.microsoft.com/office/powerpoint/2010/main" val="66668693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副標題 2">
            <a:extLst>
              <a:ext uri="{FF2B5EF4-FFF2-40B4-BE49-F238E27FC236}">
                <a16:creationId xmlns:a16="http://schemas.microsoft.com/office/drawing/2014/main" id="{08B52080-3464-4F35-A78C-7591DAFC8CD0}"/>
              </a:ext>
            </a:extLst>
          </p:cNvPr>
          <p:cNvSpPr>
            <a:spLocks noGrp="1"/>
          </p:cNvSpPr>
          <p:nvPr>
            <p:ph type="subTitle" idx="1"/>
          </p:nvPr>
        </p:nvSpPr>
        <p:spPr>
          <a:xfrm>
            <a:off x="0" y="116632"/>
            <a:ext cx="9144000" cy="6741368"/>
          </a:xfrm>
        </p:spPr>
        <p:txBody>
          <a:bodyPr/>
          <a:lstStyle/>
          <a:p>
            <a:pPr>
              <a:spcBef>
                <a:spcPts val="0"/>
              </a:spcBef>
              <a:spcAft>
                <a:spcPts val="600"/>
              </a:spcAft>
            </a:pPr>
            <a:r>
              <a:rPr lang="zh-TW" altLang="en-US" sz="4000" dirty="0">
                <a:solidFill>
                  <a:srgbClr val="FF0000"/>
                </a:solidFill>
                <a:highlight>
                  <a:srgbClr val="FFFF00"/>
                </a:highlight>
                <a:ea typeface="華康儷粗宋(P)" panose="02020700000000000000" pitchFamily="18" charset="-120"/>
              </a:rPr>
              <a:t>萬象更新</a:t>
            </a:r>
            <a:r>
              <a:rPr lang="en-US" altLang="zh-TW" sz="4000" dirty="0">
                <a:ea typeface="華康儷粗宋(P)" panose="02020700000000000000" pitchFamily="18" charset="-120"/>
              </a:rPr>
              <a:t>:</a:t>
            </a:r>
            <a:r>
              <a:rPr lang="en-US" altLang="zh-TW" sz="3600" dirty="0">
                <a:solidFill>
                  <a:srgbClr val="0000FF"/>
                </a:solidFill>
                <a:ea typeface="華康儷粗宋(P)" panose="02020700000000000000" pitchFamily="18" charset="-120"/>
              </a:rPr>
              <a:t>《</a:t>
            </a:r>
            <a:r>
              <a:rPr lang="zh-TW" altLang="en-US" sz="3600" dirty="0">
                <a:solidFill>
                  <a:srgbClr val="0000FF"/>
                </a:solidFill>
                <a:ea typeface="華康儷粗宋(P)" panose="02020700000000000000" pitchFamily="18" charset="-120"/>
              </a:rPr>
              <a:t>中梵臨時協議</a:t>
            </a:r>
            <a:r>
              <a:rPr lang="en-US" altLang="zh-TW" sz="3600" dirty="0">
                <a:solidFill>
                  <a:srgbClr val="0000FF"/>
                </a:solidFill>
                <a:ea typeface="華康儷粗宋(P)" panose="02020700000000000000" pitchFamily="18" charset="-120"/>
              </a:rPr>
              <a:t>》</a:t>
            </a:r>
            <a:r>
              <a:rPr lang="zh-TW" altLang="en-US" sz="4000" dirty="0">
                <a:ea typeface="華康儷粗宋(P)" panose="02020700000000000000" pitchFamily="18" charset="-120"/>
              </a:rPr>
              <a:t>的用語是</a:t>
            </a:r>
            <a:r>
              <a:rPr lang="en-US" altLang="zh-TW" sz="4000" dirty="0">
                <a:ea typeface="華康儷粗宋(P)" panose="02020700000000000000" pitchFamily="18" charset="-120"/>
              </a:rPr>
              <a:t>:</a:t>
            </a:r>
            <a:r>
              <a:rPr lang="zh-TW" altLang="en-US" sz="4000" dirty="0">
                <a:ea typeface="華康儷粗宋(P)" panose="02020700000000000000" pitchFamily="18" charset="-120"/>
              </a:rPr>
              <a:t>天主教徒要捨棄</a:t>
            </a:r>
            <a:r>
              <a:rPr lang="zh-TW" altLang="en-US" sz="4000" dirty="0">
                <a:solidFill>
                  <a:srgbClr val="FF0000"/>
                </a:solidFill>
                <a:ea typeface="華康儷粗宋(P)" panose="02020700000000000000" pitchFamily="18" charset="-120"/>
              </a:rPr>
              <a:t>死氣沉沉</a:t>
            </a:r>
            <a:r>
              <a:rPr lang="en-US" altLang="zh-TW" sz="4000" dirty="0">
                <a:ea typeface="華康儷粗宋(P)" panose="02020700000000000000" pitchFamily="18" charset="-120"/>
              </a:rPr>
              <a:t>,</a:t>
            </a:r>
            <a:r>
              <a:rPr lang="zh-TW" altLang="en-US" sz="4000" dirty="0">
                <a:ea typeface="華康儷粗宋(P)" panose="02020700000000000000" pitchFamily="18" charset="-120"/>
              </a:rPr>
              <a:t>冷漠麻木的</a:t>
            </a:r>
            <a:r>
              <a:rPr lang="zh-TW" altLang="en-US" sz="4000" dirty="0">
                <a:solidFill>
                  <a:srgbClr val="FF0000"/>
                </a:solidFill>
                <a:ea typeface="華康儷粗宋(P)" panose="02020700000000000000" pitchFamily="18" charset="-120"/>
              </a:rPr>
              <a:t>庸碌</a:t>
            </a:r>
            <a:r>
              <a:rPr lang="zh-TW" altLang="en-US" sz="4000" dirty="0">
                <a:ea typeface="華康儷粗宋(P)" panose="02020700000000000000" pitchFamily="18" charset="-120"/>
              </a:rPr>
              <a:t>生活</a:t>
            </a:r>
            <a:r>
              <a:rPr lang="en-US" altLang="zh-TW" sz="4000" dirty="0">
                <a:ea typeface="華康儷粗宋(P)" panose="02020700000000000000" pitchFamily="18" charset="-120"/>
              </a:rPr>
              <a:t>;</a:t>
            </a:r>
            <a:r>
              <a:rPr lang="zh-TW" altLang="en-US" sz="4000" dirty="0">
                <a:ea typeface="華康儷粗宋(P)" panose="02020700000000000000" pitchFamily="18" charset="-120"/>
              </a:rPr>
              <a:t>拒絕讓我們的生活</a:t>
            </a:r>
            <a:r>
              <a:rPr lang="en-US" altLang="zh-TW" sz="4000" dirty="0">
                <a:ea typeface="華康儷粗宋(P)" panose="02020700000000000000" pitchFamily="18" charset="-120"/>
              </a:rPr>
              <a:t>,</a:t>
            </a:r>
            <a:r>
              <a:rPr lang="zh-TW" altLang="en-US" sz="4000" dirty="0">
                <a:ea typeface="華康儷粗宋(P)" panose="02020700000000000000" pitchFamily="18" charset="-120"/>
              </a:rPr>
              <a:t>變得過氣陳舊</a:t>
            </a:r>
            <a:r>
              <a:rPr lang="en-US" altLang="zh-TW" sz="4000" dirty="0">
                <a:ea typeface="華康儷粗宋(P)" panose="02020700000000000000" pitchFamily="18" charset="-120"/>
              </a:rPr>
              <a:t>,</a:t>
            </a:r>
            <a:r>
              <a:rPr lang="zh-TW" altLang="en-US" sz="4000" dirty="0">
                <a:ea typeface="華康儷粗宋(P)" panose="02020700000000000000" pitchFamily="18" charset="-120"/>
              </a:rPr>
              <a:t>猶如</a:t>
            </a:r>
            <a:r>
              <a:rPr lang="zh-TW" altLang="en-US" sz="4000" dirty="0">
                <a:solidFill>
                  <a:srgbClr val="FF0000"/>
                </a:solidFill>
                <a:ea typeface="華康儷粗宋(P)" panose="02020700000000000000" pitchFamily="18" charset="-120"/>
              </a:rPr>
              <a:t>博物館中陳列的展品</a:t>
            </a:r>
            <a:r>
              <a:rPr lang="en-US" altLang="zh-TW" sz="4000" dirty="0">
                <a:ea typeface="華康儷粗宋(P)" panose="02020700000000000000" pitchFamily="18" charset="-120"/>
              </a:rPr>
              <a:t>.</a:t>
            </a:r>
          </a:p>
          <a:p>
            <a:pPr>
              <a:spcBef>
                <a:spcPts val="0"/>
              </a:spcBef>
            </a:pPr>
            <a:r>
              <a:rPr lang="en-US" altLang="zh-TW" sz="4000" dirty="0">
                <a:solidFill>
                  <a:srgbClr val="FF0000"/>
                </a:solidFill>
                <a:highlight>
                  <a:srgbClr val="FFFF00"/>
                </a:highlight>
                <a:ea typeface="華康儷粗宋(P)" panose="02020700000000000000" pitchFamily="18" charset="-120"/>
              </a:rPr>
              <a:t>All things are renewed</a:t>
            </a:r>
            <a:r>
              <a:rPr lang="en-US" altLang="zh-TW" sz="4000" dirty="0">
                <a:ea typeface="華康儷粗宋(P)" panose="02020700000000000000" pitchFamily="18" charset="-120"/>
              </a:rPr>
              <a:t>: The terminology of the Sino-Vatican Provisional Agreement is that Catholics should abandon a dull and dreary </a:t>
            </a:r>
            <a:r>
              <a:rPr lang="en-US" altLang="zh-TW" sz="4000" dirty="0">
                <a:solidFill>
                  <a:srgbClr val="FF0000"/>
                </a:solidFill>
                <a:ea typeface="華康儷粗宋(P)" panose="02020700000000000000" pitchFamily="18" charset="-120"/>
              </a:rPr>
              <a:t>mediocrity</a:t>
            </a:r>
            <a:r>
              <a:rPr lang="en-US" altLang="zh-TW" sz="4000" dirty="0">
                <a:ea typeface="華康儷粗宋(P)" panose="02020700000000000000" pitchFamily="18" charset="-120"/>
              </a:rPr>
              <a:t>, and to stop trying to make our </a:t>
            </a:r>
          </a:p>
          <a:p>
            <a:pPr>
              <a:spcBef>
                <a:spcPts val="0"/>
              </a:spcBef>
            </a:pPr>
            <a:r>
              <a:rPr lang="en-US" altLang="zh-TW" sz="4000" dirty="0">
                <a:ea typeface="華康儷粗宋(P)" panose="02020700000000000000" pitchFamily="18" charset="-120"/>
              </a:rPr>
              <a:t>Christian life </a:t>
            </a:r>
            <a:r>
              <a:rPr lang="en-US" altLang="zh-TW" sz="4000" dirty="0">
                <a:solidFill>
                  <a:srgbClr val="FF0000"/>
                </a:solidFill>
                <a:ea typeface="華康儷粗宋(P)" panose="02020700000000000000" pitchFamily="18" charset="-120"/>
              </a:rPr>
              <a:t>a museum of memories</a:t>
            </a:r>
            <a:r>
              <a:rPr lang="en-US" altLang="zh-TW" sz="4000" dirty="0">
                <a:ea typeface="華康儷粗宋(P)" panose="02020700000000000000" pitchFamily="18" charset="-120"/>
              </a:rPr>
              <a:t>.</a:t>
            </a:r>
          </a:p>
        </p:txBody>
      </p:sp>
    </p:spTree>
    <p:extLst>
      <p:ext uri="{BB962C8B-B14F-4D97-AF65-F5344CB8AC3E}">
        <p14:creationId xmlns:p14="http://schemas.microsoft.com/office/powerpoint/2010/main" val="261625483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副標題 2">
            <a:extLst>
              <a:ext uri="{FF2B5EF4-FFF2-40B4-BE49-F238E27FC236}">
                <a16:creationId xmlns:a16="http://schemas.microsoft.com/office/drawing/2014/main" id="{08B52080-3464-4F35-A78C-7591DAFC8CD0}"/>
              </a:ext>
            </a:extLst>
          </p:cNvPr>
          <p:cNvSpPr>
            <a:spLocks noGrp="1"/>
          </p:cNvSpPr>
          <p:nvPr>
            <p:ph type="subTitle" idx="1"/>
          </p:nvPr>
        </p:nvSpPr>
        <p:spPr>
          <a:xfrm>
            <a:off x="0" y="116632"/>
            <a:ext cx="9144000" cy="6741368"/>
          </a:xfrm>
        </p:spPr>
        <p:txBody>
          <a:bodyPr/>
          <a:lstStyle/>
          <a:p>
            <a:pPr>
              <a:spcBef>
                <a:spcPts val="0"/>
              </a:spcBef>
              <a:spcAft>
                <a:spcPts val="1200"/>
              </a:spcAft>
            </a:pPr>
            <a:r>
              <a:rPr lang="zh-TW" altLang="en-US" sz="4600" dirty="0">
                <a:ea typeface="華康儷粗宋(P)" panose="02020700000000000000" pitchFamily="18" charset="-120"/>
              </a:rPr>
              <a:t>面對</a:t>
            </a:r>
            <a:r>
              <a:rPr lang="zh-TW" altLang="en-US" sz="4600" dirty="0">
                <a:solidFill>
                  <a:srgbClr val="FF0000"/>
                </a:solidFill>
                <a:ea typeface="華康儷粗宋(P)" panose="02020700000000000000" pitchFamily="18" charset="-120"/>
              </a:rPr>
              <a:t>瞬息萬變的新世界</a:t>
            </a:r>
            <a:r>
              <a:rPr lang="en-US" altLang="zh-TW" sz="4600" dirty="0">
                <a:ea typeface="華康儷粗宋(P)" panose="02020700000000000000" pitchFamily="18" charset="-120"/>
              </a:rPr>
              <a:t>,</a:t>
            </a:r>
            <a:r>
              <a:rPr lang="zh-TW" altLang="en-US" sz="4600" dirty="0">
                <a:ea typeface="華康儷粗宋(P)" panose="02020700000000000000" pitchFamily="18" charset="-120"/>
              </a:rPr>
              <a:t>我們不能再以</a:t>
            </a:r>
            <a:r>
              <a:rPr lang="zh-TW" altLang="en-US" sz="4600" dirty="0">
                <a:solidFill>
                  <a:srgbClr val="9900CC"/>
                </a:solidFill>
                <a:ea typeface="華康儷粗宋(P)" panose="02020700000000000000" pitchFamily="18" charset="-120"/>
              </a:rPr>
              <a:t>不變應萬變</a:t>
            </a:r>
            <a:r>
              <a:rPr lang="en-US" altLang="zh-TW" sz="4600" dirty="0">
                <a:ea typeface="華康儷粗宋(P)" panose="02020700000000000000" pitchFamily="18" charset="-120"/>
              </a:rPr>
              <a:t>,</a:t>
            </a:r>
            <a:r>
              <a:rPr lang="zh-TW" altLang="en-US" sz="4600" dirty="0">
                <a:ea typeface="華康儷粗宋(P)" panose="02020700000000000000" pitchFamily="18" charset="-120"/>
              </a:rPr>
              <a:t>否則我們將會被時代拋於背後</a:t>
            </a:r>
            <a:r>
              <a:rPr lang="en-US" altLang="zh-TW" sz="4600" dirty="0">
                <a:ea typeface="華康儷粗宋(P)" panose="02020700000000000000" pitchFamily="18" charset="-120"/>
              </a:rPr>
              <a:t>,</a:t>
            </a:r>
            <a:r>
              <a:rPr lang="zh-TW" altLang="en-US" sz="4600" dirty="0">
                <a:ea typeface="華康儷粗宋(P)" panose="02020700000000000000" pitchFamily="18" charset="-120"/>
              </a:rPr>
              <a:t>湮沒在歷史的洪流中</a:t>
            </a:r>
            <a:r>
              <a:rPr lang="en-US" altLang="zh-TW" sz="4600" dirty="0">
                <a:ea typeface="華康儷粗宋(P)" panose="02020700000000000000" pitchFamily="18" charset="-120"/>
              </a:rPr>
              <a:t>.</a:t>
            </a:r>
          </a:p>
          <a:p>
            <a:pPr>
              <a:spcBef>
                <a:spcPts val="0"/>
              </a:spcBef>
            </a:pPr>
            <a:r>
              <a:rPr lang="en-US" altLang="zh-TW" sz="4600" dirty="0">
                <a:ea typeface="華康儷粗宋(P)" panose="02020700000000000000" pitchFamily="18" charset="-120"/>
              </a:rPr>
              <a:t>In the face of a </a:t>
            </a:r>
            <a:r>
              <a:rPr lang="en-US" altLang="zh-TW" sz="4600" dirty="0">
                <a:solidFill>
                  <a:srgbClr val="FF0000"/>
                </a:solidFill>
                <a:highlight>
                  <a:srgbClr val="FFFF00"/>
                </a:highlight>
                <a:ea typeface="華康儷粗宋(P)" panose="02020700000000000000" pitchFamily="18" charset="-120"/>
              </a:rPr>
              <a:t>rapidly changing </a:t>
            </a:r>
            <a:r>
              <a:rPr lang="en-US" altLang="zh-TW" sz="4600" dirty="0">
                <a:solidFill>
                  <a:srgbClr val="FF0000"/>
                </a:solidFill>
                <a:ea typeface="華康儷粗宋(P)" panose="02020700000000000000" pitchFamily="18" charset="-120"/>
              </a:rPr>
              <a:t>new world</a:t>
            </a:r>
            <a:r>
              <a:rPr lang="en-US" altLang="zh-TW" sz="4600" dirty="0">
                <a:ea typeface="華康儷粗宋(P)" panose="02020700000000000000" pitchFamily="18" charset="-120"/>
              </a:rPr>
              <a:t>, we can no longer remain idle; otherwise, we will be left behind by the passage of time and </a:t>
            </a:r>
            <a:r>
              <a:rPr lang="en-US" altLang="zh-TW" sz="4600" dirty="0">
                <a:solidFill>
                  <a:srgbClr val="FF0000"/>
                </a:solidFill>
                <a:highlight>
                  <a:srgbClr val="FFFF00"/>
                </a:highlight>
                <a:ea typeface="華康儷粗宋(P)" panose="02020700000000000000" pitchFamily="18" charset="-120"/>
              </a:rPr>
              <a:t>lost in the tides of life</a:t>
            </a:r>
            <a:r>
              <a:rPr lang="en-US" altLang="zh-TW" sz="4600" dirty="0">
                <a:ea typeface="華康儷粗宋(P)" panose="02020700000000000000" pitchFamily="18" charset="-120"/>
              </a:rPr>
              <a:t>. </a:t>
            </a:r>
          </a:p>
        </p:txBody>
      </p:sp>
    </p:spTree>
    <p:extLst>
      <p:ext uri="{BB962C8B-B14F-4D97-AF65-F5344CB8AC3E}">
        <p14:creationId xmlns:p14="http://schemas.microsoft.com/office/powerpoint/2010/main" val="262738825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副標題 2">
            <a:extLst>
              <a:ext uri="{FF2B5EF4-FFF2-40B4-BE49-F238E27FC236}">
                <a16:creationId xmlns:a16="http://schemas.microsoft.com/office/drawing/2014/main" id="{08B52080-3464-4F35-A78C-7591DAFC8CD0}"/>
              </a:ext>
            </a:extLst>
          </p:cNvPr>
          <p:cNvSpPr>
            <a:spLocks noGrp="1"/>
          </p:cNvSpPr>
          <p:nvPr>
            <p:ph type="subTitle" idx="1"/>
          </p:nvPr>
        </p:nvSpPr>
        <p:spPr>
          <a:xfrm>
            <a:off x="0" y="116632"/>
            <a:ext cx="9144000" cy="6741368"/>
          </a:xfrm>
        </p:spPr>
        <p:txBody>
          <a:bodyPr/>
          <a:lstStyle/>
          <a:p>
            <a:pPr>
              <a:spcBef>
                <a:spcPts val="0"/>
              </a:spcBef>
            </a:pPr>
            <a:r>
              <a:rPr lang="zh-TW" altLang="en-US" sz="4400" dirty="0">
                <a:ea typeface="華康儷粗宋(P)" panose="02020700000000000000" pitchFamily="18" charset="-120"/>
              </a:rPr>
              <a:t>在新生命中</a:t>
            </a:r>
            <a:r>
              <a:rPr lang="en-US" altLang="zh-TW" sz="4400" dirty="0">
                <a:ea typeface="華康儷粗宋(P)" panose="02020700000000000000" pitchFamily="18" charset="-120"/>
              </a:rPr>
              <a:t>,</a:t>
            </a:r>
            <a:r>
              <a:rPr lang="zh-TW" altLang="en-US" sz="4400" dirty="0">
                <a:ea typeface="華康儷粗宋(P)" panose="02020700000000000000" pitchFamily="18" charset="-120"/>
              </a:rPr>
              <a:t>我們不再作魔鬼</a:t>
            </a:r>
            <a:r>
              <a:rPr lang="en-US" altLang="zh-TW" sz="4400" dirty="0">
                <a:ea typeface="華康儷粗宋(P)" panose="02020700000000000000" pitchFamily="18" charset="-120"/>
              </a:rPr>
              <a:t>,</a:t>
            </a:r>
            <a:r>
              <a:rPr lang="zh-TW" altLang="en-US" sz="4400" dirty="0">
                <a:ea typeface="華康儷粗宋(P)" panose="02020700000000000000" pitchFamily="18" charset="-120"/>
              </a:rPr>
              <a:t>私慾</a:t>
            </a:r>
            <a:r>
              <a:rPr lang="en-US" altLang="zh-TW" sz="4400" dirty="0">
                <a:ea typeface="華康儷粗宋(P)" panose="02020700000000000000" pitchFamily="18" charset="-120"/>
              </a:rPr>
              <a:t>,</a:t>
            </a:r>
            <a:r>
              <a:rPr lang="zh-TW" altLang="en-US" sz="4400" dirty="0">
                <a:ea typeface="華康儷粗宋(P)" panose="02020700000000000000" pitchFamily="18" charset="-120"/>
              </a:rPr>
              <a:t>和政客的奴隸</a:t>
            </a:r>
            <a:r>
              <a:rPr lang="en-US" altLang="zh-TW" sz="4400" dirty="0">
                <a:ea typeface="華康儷粗宋(P)" panose="02020700000000000000" pitchFamily="18" charset="-120"/>
              </a:rPr>
              <a:t>:</a:t>
            </a:r>
            <a:r>
              <a:rPr lang="zh-TW" altLang="en-US" sz="4400" dirty="0">
                <a:ea typeface="華康儷粗宋(P)" panose="02020700000000000000" pitchFamily="18" charset="-120"/>
              </a:rPr>
              <a:t>他們追求的是</a:t>
            </a:r>
            <a:r>
              <a:rPr lang="zh-TW" altLang="en-US" sz="4400" dirty="0">
                <a:solidFill>
                  <a:srgbClr val="FF0000"/>
                </a:solidFill>
                <a:ea typeface="華康儷粗宋(P)" panose="02020700000000000000" pitchFamily="18" charset="-120"/>
              </a:rPr>
              <a:t>名利</a:t>
            </a:r>
            <a:r>
              <a:rPr lang="en-US" altLang="zh-TW" sz="4400" dirty="0">
                <a:ea typeface="華康儷粗宋(P)" panose="02020700000000000000" pitchFamily="18" charset="-120"/>
              </a:rPr>
              <a:t>,</a:t>
            </a:r>
          </a:p>
          <a:p>
            <a:pPr>
              <a:spcBef>
                <a:spcPts val="0"/>
              </a:spcBef>
            </a:pPr>
            <a:r>
              <a:rPr lang="zh-TW" altLang="en-US" sz="4400" dirty="0">
                <a:ea typeface="華康儷粗宋(P)" panose="02020700000000000000" pitchFamily="18" charset="-120"/>
              </a:rPr>
              <a:t>我們追求的是基督和</a:t>
            </a:r>
            <a:r>
              <a:rPr lang="zh-TW" altLang="en-US" sz="4400" dirty="0">
                <a:solidFill>
                  <a:srgbClr val="FF0000"/>
                </a:solidFill>
                <a:ea typeface="華康儷粗宋(P)" panose="02020700000000000000" pitchFamily="18" charset="-120"/>
              </a:rPr>
              <a:t>天國</a:t>
            </a:r>
            <a:r>
              <a:rPr lang="en-US" altLang="zh-TW" sz="4400" dirty="0">
                <a:ea typeface="華康儷粗宋(P)" panose="02020700000000000000" pitchFamily="18" charset="-120"/>
              </a:rPr>
              <a:t>.</a:t>
            </a:r>
          </a:p>
          <a:p>
            <a:pPr>
              <a:spcBef>
                <a:spcPts val="0"/>
              </a:spcBef>
            </a:pPr>
            <a:r>
              <a:rPr lang="en-US" altLang="zh-TW" sz="4400" dirty="0">
                <a:ea typeface="華康儷粗宋(P)" panose="02020700000000000000" pitchFamily="18" charset="-120"/>
              </a:rPr>
              <a:t>In the re-</a:t>
            </a:r>
            <a:r>
              <a:rPr lang="en-US" altLang="zh-TW" sz="4400" dirty="0" err="1">
                <a:ea typeface="華康儷粗宋(P)" panose="02020700000000000000" pitchFamily="18" charset="-120"/>
              </a:rPr>
              <a:t>newed</a:t>
            </a:r>
            <a:r>
              <a:rPr lang="en-US" altLang="zh-TW" sz="4400" dirty="0">
                <a:ea typeface="華康儷粗宋(P)" panose="02020700000000000000" pitchFamily="18" charset="-120"/>
              </a:rPr>
              <a:t> life, we will no longer be </a:t>
            </a:r>
            <a:r>
              <a:rPr lang="en-US" altLang="zh-TW" sz="4400" dirty="0">
                <a:solidFill>
                  <a:srgbClr val="FF0000"/>
                </a:solidFill>
                <a:highlight>
                  <a:srgbClr val="FFFF00"/>
                </a:highlight>
                <a:ea typeface="華康儷粗宋(P)" panose="02020700000000000000" pitchFamily="18" charset="-120"/>
              </a:rPr>
              <a:t>enslaved</a:t>
            </a:r>
            <a:r>
              <a:rPr lang="en-US" altLang="zh-TW" sz="4400" dirty="0">
                <a:ea typeface="華康儷粗宋(P)" panose="02020700000000000000" pitchFamily="18" charset="-120"/>
              </a:rPr>
              <a:t> to the devil, to selfish desires, and to politicians: </a:t>
            </a:r>
            <a:r>
              <a:rPr lang="en-US" altLang="zh-TW" sz="4400" dirty="0">
                <a:solidFill>
                  <a:srgbClr val="0000FF"/>
                </a:solidFill>
                <a:ea typeface="華康儷粗宋(P)" panose="02020700000000000000" pitchFamily="18" charset="-120"/>
              </a:rPr>
              <a:t>they seek fame and fortune, </a:t>
            </a:r>
          </a:p>
          <a:p>
            <a:pPr>
              <a:spcBef>
                <a:spcPts val="0"/>
              </a:spcBef>
            </a:pPr>
            <a:r>
              <a:rPr lang="en-US" altLang="zh-TW" sz="4400" dirty="0">
                <a:ea typeface="華康儷粗宋(P)" panose="02020700000000000000" pitchFamily="18" charset="-120"/>
              </a:rPr>
              <a:t>while </a:t>
            </a:r>
            <a:r>
              <a:rPr lang="en-US" altLang="zh-TW" sz="4400" dirty="0">
                <a:solidFill>
                  <a:srgbClr val="FF0000"/>
                </a:solidFill>
                <a:ea typeface="華康儷粗宋(P)" panose="02020700000000000000" pitchFamily="18" charset="-120"/>
              </a:rPr>
              <a:t>we seek Christ and the Kingdom of Heaven</a:t>
            </a:r>
            <a:r>
              <a:rPr lang="en-US" altLang="zh-TW" sz="4400" dirty="0">
                <a:ea typeface="華康儷粗宋(P)" panose="02020700000000000000" pitchFamily="18" charset="-120"/>
              </a:rPr>
              <a:t>. </a:t>
            </a:r>
          </a:p>
        </p:txBody>
      </p:sp>
    </p:spTree>
    <p:extLst>
      <p:ext uri="{BB962C8B-B14F-4D97-AF65-F5344CB8AC3E}">
        <p14:creationId xmlns:p14="http://schemas.microsoft.com/office/powerpoint/2010/main" val="163056146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副標題 2">
            <a:extLst>
              <a:ext uri="{FF2B5EF4-FFF2-40B4-BE49-F238E27FC236}">
                <a16:creationId xmlns:a16="http://schemas.microsoft.com/office/drawing/2014/main" id="{08B52080-3464-4F35-A78C-7591DAFC8CD0}"/>
              </a:ext>
            </a:extLst>
          </p:cNvPr>
          <p:cNvSpPr>
            <a:spLocks noGrp="1"/>
          </p:cNvSpPr>
          <p:nvPr>
            <p:ph type="subTitle" idx="1"/>
          </p:nvPr>
        </p:nvSpPr>
        <p:spPr>
          <a:xfrm>
            <a:off x="0" y="116632"/>
            <a:ext cx="9144000" cy="6741368"/>
          </a:xfrm>
        </p:spPr>
        <p:txBody>
          <a:bodyPr/>
          <a:lstStyle/>
          <a:p>
            <a:pPr>
              <a:spcBef>
                <a:spcPts val="0"/>
              </a:spcBef>
            </a:pPr>
            <a:r>
              <a:rPr lang="zh-TW" altLang="en-US" sz="4400" dirty="0">
                <a:ea typeface="華康儷粗宋(P)" panose="02020700000000000000" pitchFamily="18" charset="-120"/>
              </a:rPr>
              <a:t>看</a:t>
            </a:r>
            <a:r>
              <a:rPr lang="en-US" altLang="zh-TW" sz="4400" dirty="0">
                <a:ea typeface="華康儷粗宋(P)" panose="02020700000000000000" pitchFamily="18" charset="-120"/>
              </a:rPr>
              <a:t>,</a:t>
            </a:r>
            <a:r>
              <a:rPr lang="zh-TW" altLang="en-US" sz="4400" dirty="0">
                <a:ea typeface="華康儷粗宋(P)" panose="02020700000000000000" pitchFamily="18" charset="-120"/>
              </a:rPr>
              <a:t>這孩子已被立定</a:t>
            </a:r>
            <a:r>
              <a:rPr lang="en-US" altLang="zh-TW" sz="4400" dirty="0">
                <a:ea typeface="華康儷粗宋(P)" panose="02020700000000000000" pitchFamily="18" charset="-120"/>
              </a:rPr>
              <a:t>,</a:t>
            </a:r>
            <a:r>
              <a:rPr lang="zh-TW" altLang="en-US" sz="4400" dirty="0">
                <a:ea typeface="華康儷粗宋(P)" panose="02020700000000000000" pitchFamily="18" charset="-120"/>
              </a:rPr>
              <a:t>為使以色列中許多人跌倒和復興</a:t>
            </a:r>
            <a:r>
              <a:rPr lang="en-US" altLang="zh-TW" sz="4400" dirty="0">
                <a:ea typeface="華康儷粗宋(P)" panose="02020700000000000000" pitchFamily="18" charset="-120"/>
              </a:rPr>
              <a:t>,</a:t>
            </a:r>
            <a:r>
              <a:rPr lang="zh-TW" altLang="en-US" sz="4400" dirty="0">
                <a:ea typeface="華康儷粗宋(P)" panose="02020700000000000000" pitchFamily="18" charset="-120"/>
              </a:rPr>
              <a:t>並成為</a:t>
            </a:r>
            <a:r>
              <a:rPr lang="zh-TW" altLang="en-US" sz="4400" dirty="0">
                <a:solidFill>
                  <a:srgbClr val="FF0000"/>
                </a:solidFill>
                <a:ea typeface="華康儷粗宋(P)" panose="02020700000000000000" pitchFamily="18" charset="-120"/>
              </a:rPr>
              <a:t>反對的記號</a:t>
            </a:r>
            <a:r>
              <a:rPr lang="en-US" altLang="zh-TW" sz="4400" dirty="0">
                <a:solidFill>
                  <a:srgbClr val="FF0000"/>
                </a:solidFill>
                <a:ea typeface="華康儷粗宋(P)" panose="02020700000000000000" pitchFamily="18" charset="-120"/>
              </a:rPr>
              <a:t>.</a:t>
            </a:r>
            <a:r>
              <a:rPr lang="zh-TW" altLang="en-US" sz="4400" dirty="0">
                <a:ea typeface="華康儷粗宋(P)" panose="02020700000000000000" pitchFamily="18" charset="-120"/>
              </a:rPr>
              <a:t>至於你</a:t>
            </a:r>
            <a:r>
              <a:rPr lang="en-US" altLang="zh-TW" sz="4400" dirty="0">
                <a:ea typeface="華康儷粗宋(P)" panose="02020700000000000000" pitchFamily="18" charset="-120"/>
              </a:rPr>
              <a:t>,</a:t>
            </a:r>
            <a:r>
              <a:rPr lang="zh-TW" altLang="en-US" sz="4400" dirty="0">
                <a:ea typeface="華康儷粗宋(P)" panose="02020700000000000000" pitchFamily="18" charset="-120"/>
              </a:rPr>
              <a:t>要有一把利劍</a:t>
            </a:r>
            <a:r>
              <a:rPr lang="en-US" altLang="zh-TW" sz="4400" dirty="0">
                <a:ea typeface="華康儷粗宋(P)" panose="02020700000000000000" pitchFamily="18" charset="-120"/>
              </a:rPr>
              <a:t>,</a:t>
            </a:r>
          </a:p>
          <a:p>
            <a:pPr>
              <a:spcBef>
                <a:spcPts val="0"/>
              </a:spcBef>
              <a:spcAft>
                <a:spcPts val="1200"/>
              </a:spcAft>
            </a:pPr>
            <a:r>
              <a:rPr lang="zh-TW" altLang="en-US" sz="4400" dirty="0">
                <a:solidFill>
                  <a:srgbClr val="FF0000"/>
                </a:solidFill>
                <a:ea typeface="華康儷粗宋(P)" panose="02020700000000000000" pitchFamily="18" charset="-120"/>
              </a:rPr>
              <a:t>刺透你的心靈</a:t>
            </a:r>
            <a:r>
              <a:rPr lang="en-US" altLang="zh-TW" sz="4400" dirty="0">
                <a:ea typeface="華康儷粗宋(P)" panose="02020700000000000000" pitchFamily="18" charset="-120"/>
              </a:rPr>
              <a:t>.</a:t>
            </a:r>
            <a:r>
              <a:rPr lang="en-US" altLang="zh-TW" dirty="0">
                <a:ea typeface="華康儷粗宋(P)" panose="02020700000000000000" pitchFamily="18" charset="-120"/>
              </a:rPr>
              <a:t>(</a:t>
            </a:r>
            <a:r>
              <a:rPr lang="zh-TW" altLang="en-US" dirty="0">
                <a:ea typeface="華康儷粗宋(P)" panose="02020700000000000000" pitchFamily="18" charset="-120"/>
              </a:rPr>
              <a:t>路</a:t>
            </a:r>
            <a:r>
              <a:rPr lang="en-US" altLang="zh-TW" dirty="0">
                <a:ea typeface="華康儷粗宋(P)" panose="02020700000000000000" pitchFamily="18" charset="-120"/>
              </a:rPr>
              <a:t>2)</a:t>
            </a:r>
          </a:p>
          <a:p>
            <a:pPr>
              <a:spcBef>
                <a:spcPts val="0"/>
              </a:spcBef>
            </a:pPr>
            <a:r>
              <a:rPr lang="en-US" altLang="zh-TW" sz="4400" dirty="0">
                <a:ea typeface="華康儷粗宋(P)" panose="02020700000000000000" pitchFamily="18" charset="-120"/>
              </a:rPr>
              <a:t>This child is destined for the fall and rise of many in Israel, and to be </a:t>
            </a:r>
          </a:p>
          <a:p>
            <a:pPr>
              <a:spcBef>
                <a:spcPts val="0"/>
              </a:spcBef>
            </a:pPr>
            <a:r>
              <a:rPr lang="en-US" altLang="zh-TW" sz="4400" dirty="0">
                <a:solidFill>
                  <a:srgbClr val="FF0000"/>
                </a:solidFill>
                <a:highlight>
                  <a:srgbClr val="FFFF00"/>
                </a:highlight>
                <a:ea typeface="華康儷粗宋(P)" panose="02020700000000000000" pitchFamily="18" charset="-120"/>
              </a:rPr>
              <a:t>a sign that will be opposed</a:t>
            </a:r>
            <a:r>
              <a:rPr lang="en-US" altLang="zh-TW" sz="4400" dirty="0">
                <a:ea typeface="華康儷粗宋(P)" panose="02020700000000000000" pitchFamily="18" charset="-120"/>
              </a:rPr>
              <a:t>. </a:t>
            </a:r>
          </a:p>
          <a:p>
            <a:pPr>
              <a:spcBef>
                <a:spcPts val="0"/>
              </a:spcBef>
            </a:pPr>
            <a:r>
              <a:rPr lang="en-US" altLang="zh-TW" sz="4400" dirty="0">
                <a:ea typeface="華康儷粗宋(P)" panose="02020700000000000000" pitchFamily="18" charset="-120"/>
              </a:rPr>
              <a:t>And </a:t>
            </a:r>
            <a:r>
              <a:rPr lang="en-US" altLang="zh-TW" sz="4400" dirty="0">
                <a:solidFill>
                  <a:srgbClr val="FF0000"/>
                </a:solidFill>
                <a:ea typeface="華康儷粗宋(P)" panose="02020700000000000000" pitchFamily="18" charset="-120"/>
              </a:rPr>
              <a:t>a sword will pierce </a:t>
            </a:r>
            <a:r>
              <a:rPr lang="en-US" altLang="zh-TW" sz="4400" dirty="0">
                <a:ea typeface="華康儷粗宋(P)" panose="02020700000000000000" pitchFamily="18" charset="-120"/>
              </a:rPr>
              <a:t>your own soul too.</a:t>
            </a:r>
            <a:r>
              <a:rPr lang="en-US" altLang="zh-TW" dirty="0">
                <a:ea typeface="華康儷粗宋(P)" panose="02020700000000000000" pitchFamily="18" charset="-120"/>
              </a:rPr>
              <a:t>(Luke 2:34).</a:t>
            </a:r>
            <a:r>
              <a:rPr lang="en-US" altLang="zh-TW" sz="4400" dirty="0">
                <a:ea typeface="華康儷粗宋(P)" panose="02020700000000000000" pitchFamily="18" charset="-120"/>
              </a:rPr>
              <a:t> </a:t>
            </a:r>
          </a:p>
        </p:txBody>
      </p:sp>
    </p:spTree>
    <p:extLst>
      <p:ext uri="{BB962C8B-B14F-4D97-AF65-F5344CB8AC3E}">
        <p14:creationId xmlns:p14="http://schemas.microsoft.com/office/powerpoint/2010/main" val="348853106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副標題 2">
            <a:extLst>
              <a:ext uri="{FF2B5EF4-FFF2-40B4-BE49-F238E27FC236}">
                <a16:creationId xmlns:a16="http://schemas.microsoft.com/office/drawing/2014/main" id="{08B52080-3464-4F35-A78C-7591DAFC8CD0}"/>
              </a:ext>
            </a:extLst>
          </p:cNvPr>
          <p:cNvSpPr>
            <a:spLocks noGrp="1"/>
          </p:cNvSpPr>
          <p:nvPr>
            <p:ph type="subTitle" idx="1"/>
          </p:nvPr>
        </p:nvSpPr>
        <p:spPr>
          <a:xfrm>
            <a:off x="0" y="116632"/>
            <a:ext cx="9144000" cy="6741368"/>
          </a:xfrm>
        </p:spPr>
        <p:txBody>
          <a:bodyPr/>
          <a:lstStyle/>
          <a:p>
            <a:pPr>
              <a:spcBef>
                <a:spcPts val="0"/>
              </a:spcBef>
            </a:pPr>
            <a:r>
              <a:rPr lang="zh-TW" altLang="en-US" sz="3800" dirty="0">
                <a:ea typeface="華康儷粗宋(P)" panose="02020700000000000000" pitchFamily="18" charset="-120"/>
              </a:rPr>
              <a:t>耶穌成為</a:t>
            </a:r>
            <a:r>
              <a:rPr lang="zh-TW" altLang="en-US" sz="3800" dirty="0">
                <a:solidFill>
                  <a:srgbClr val="FF0000"/>
                </a:solidFill>
                <a:highlight>
                  <a:srgbClr val="FFFF00"/>
                </a:highlight>
                <a:ea typeface="華康儷粗宋(P)" panose="02020700000000000000" pitchFamily="18" charset="-120"/>
              </a:rPr>
              <a:t>反對的記號</a:t>
            </a:r>
            <a:r>
              <a:rPr lang="en-US" altLang="zh-TW" sz="3800" dirty="0">
                <a:ea typeface="華康儷粗宋(P)" panose="02020700000000000000" pitchFamily="18" charset="-120"/>
              </a:rPr>
              <a:t>,</a:t>
            </a:r>
            <a:r>
              <a:rPr lang="zh-TW" altLang="en-US" sz="3800" dirty="0">
                <a:ea typeface="華康儷粗宋(P)" panose="02020700000000000000" pitchFamily="18" charset="-120"/>
              </a:rPr>
              <a:t>聖母的心靈也被利劍</a:t>
            </a:r>
            <a:r>
              <a:rPr lang="zh-TW" altLang="en-US" sz="3800" dirty="0">
                <a:solidFill>
                  <a:srgbClr val="FF0000"/>
                </a:solidFill>
                <a:highlight>
                  <a:srgbClr val="FFFF00"/>
                </a:highlight>
                <a:ea typeface="華康儷粗宋(P)" panose="02020700000000000000" pitchFamily="18" charset="-120"/>
              </a:rPr>
              <a:t>刺透</a:t>
            </a:r>
            <a:r>
              <a:rPr lang="en-US" altLang="zh-TW" sz="3800" dirty="0">
                <a:ea typeface="華康儷粗宋(P)" panose="02020700000000000000" pitchFamily="18" charset="-120"/>
              </a:rPr>
              <a:t>;</a:t>
            </a:r>
            <a:r>
              <a:rPr lang="zh-TW" altLang="en-US" sz="3800" dirty="0">
                <a:ea typeface="華康儷粗宋(P)" panose="02020700000000000000" pitchFamily="18" charset="-120"/>
              </a:rPr>
              <a:t>所以福音不能變成取悅眾人的</a:t>
            </a:r>
            <a:endParaRPr lang="en-US" altLang="zh-TW" sz="3800" dirty="0">
              <a:ea typeface="華康儷粗宋(P)" panose="02020700000000000000" pitchFamily="18" charset="-120"/>
            </a:endParaRPr>
          </a:p>
          <a:p>
            <a:pPr>
              <a:spcBef>
                <a:spcPts val="0"/>
              </a:spcBef>
              <a:spcAft>
                <a:spcPts val="1200"/>
              </a:spcAft>
            </a:pPr>
            <a:r>
              <a:rPr lang="zh-TW" altLang="en-US" sz="3800" dirty="0">
                <a:solidFill>
                  <a:srgbClr val="FF0000"/>
                </a:solidFill>
                <a:ea typeface="華康儷粗宋(P)" panose="02020700000000000000" pitchFamily="18" charset="-120"/>
              </a:rPr>
              <a:t>心靈雞湯</a:t>
            </a:r>
            <a:r>
              <a:rPr lang="en-US" altLang="zh-TW" sz="3800" dirty="0">
                <a:ea typeface="華康儷粗宋(P)" panose="02020700000000000000" pitchFamily="18" charset="-120"/>
              </a:rPr>
              <a:t>,</a:t>
            </a:r>
            <a:r>
              <a:rPr lang="zh-TW" altLang="en-US" sz="3800" dirty="0">
                <a:ea typeface="華康儷粗宋(P)" panose="02020700000000000000" pitchFamily="18" charset="-120"/>
              </a:rPr>
              <a:t>教會也毋須千方百計的</a:t>
            </a:r>
            <a:r>
              <a:rPr lang="zh-TW" altLang="en-US" sz="3800" dirty="0">
                <a:solidFill>
                  <a:srgbClr val="FF0000"/>
                </a:solidFill>
                <a:ea typeface="華康儷粗宋(P)" panose="02020700000000000000" pitchFamily="18" charset="-120"/>
              </a:rPr>
              <a:t>討好世界</a:t>
            </a:r>
            <a:r>
              <a:rPr lang="en-US" altLang="zh-TW" sz="3800" dirty="0">
                <a:ea typeface="華康儷粗宋(P)" panose="02020700000000000000" pitchFamily="18" charset="-120"/>
              </a:rPr>
              <a:t>.</a:t>
            </a:r>
          </a:p>
          <a:p>
            <a:pPr>
              <a:lnSpc>
                <a:spcPts val="4300"/>
              </a:lnSpc>
              <a:spcBef>
                <a:spcPts val="0"/>
              </a:spcBef>
            </a:pPr>
            <a:r>
              <a:rPr lang="en-US" altLang="zh-TW" sz="3800" dirty="0">
                <a:ea typeface="華康儷粗宋(P)" panose="02020700000000000000" pitchFamily="18" charset="-120"/>
              </a:rPr>
              <a:t>Jesus became </a:t>
            </a:r>
            <a:r>
              <a:rPr lang="en-US" altLang="zh-TW" sz="3800" dirty="0">
                <a:solidFill>
                  <a:srgbClr val="FF0000"/>
                </a:solidFill>
                <a:ea typeface="華康儷粗宋(P)" panose="02020700000000000000" pitchFamily="18" charset="-120"/>
              </a:rPr>
              <a:t>a sign of opposition </a:t>
            </a:r>
            <a:r>
              <a:rPr lang="en-US" altLang="zh-TW" sz="3800" dirty="0">
                <a:ea typeface="華康儷粗宋(P)" panose="02020700000000000000" pitchFamily="18" charset="-120"/>
              </a:rPr>
              <a:t>and the Virgin Mary's soul was </a:t>
            </a:r>
            <a:r>
              <a:rPr lang="en-US" altLang="zh-TW" sz="3800" dirty="0">
                <a:solidFill>
                  <a:srgbClr val="FF0000"/>
                </a:solidFill>
                <a:ea typeface="華康儷粗宋(P)" panose="02020700000000000000" pitchFamily="18" charset="-120"/>
              </a:rPr>
              <a:t>pierced</a:t>
            </a:r>
            <a:r>
              <a:rPr lang="en-US" altLang="zh-TW" sz="3800" dirty="0">
                <a:ea typeface="華康儷粗宋(P)" panose="02020700000000000000" pitchFamily="18" charset="-120"/>
              </a:rPr>
              <a:t> by a sword; therefore, the Gospel cannot be reduced to a generic ‘</a:t>
            </a:r>
            <a:r>
              <a:rPr lang="en-US" altLang="zh-TW" sz="3800" dirty="0">
                <a:solidFill>
                  <a:srgbClr val="FF0000"/>
                </a:solidFill>
                <a:ea typeface="華康儷粗宋(P)" panose="02020700000000000000" pitchFamily="18" charset="-120"/>
              </a:rPr>
              <a:t>chicken soup for the soul</a:t>
            </a:r>
            <a:r>
              <a:rPr lang="en-US" altLang="zh-TW" sz="3800" dirty="0">
                <a:ea typeface="華康儷粗宋(P)" panose="02020700000000000000" pitchFamily="18" charset="-120"/>
              </a:rPr>
              <a:t>’ type message </a:t>
            </a:r>
            <a:r>
              <a:rPr lang="en-US" altLang="zh-TW" sz="3800" dirty="0">
                <a:solidFill>
                  <a:srgbClr val="0000FF"/>
                </a:solidFill>
                <a:highlight>
                  <a:srgbClr val="FFFF00"/>
                </a:highlight>
                <a:ea typeface="華康儷粗宋(P)" panose="02020700000000000000" pitchFamily="18" charset="-120"/>
              </a:rPr>
              <a:t>that pleases everyone</a:t>
            </a:r>
            <a:r>
              <a:rPr lang="en-US" altLang="zh-TW" sz="3800" dirty="0">
                <a:ea typeface="華康儷粗宋(P)" panose="02020700000000000000" pitchFamily="18" charset="-120"/>
              </a:rPr>
              <a:t>, and the Church need not </a:t>
            </a:r>
          </a:p>
          <a:p>
            <a:pPr>
              <a:lnSpc>
                <a:spcPts val="4300"/>
              </a:lnSpc>
              <a:spcBef>
                <a:spcPts val="0"/>
              </a:spcBef>
            </a:pPr>
            <a:r>
              <a:rPr lang="en-US" altLang="zh-TW" sz="3800" dirty="0">
                <a:ea typeface="華康儷粗宋(P)" panose="02020700000000000000" pitchFamily="18" charset="-120"/>
              </a:rPr>
              <a:t>go to great lengths </a:t>
            </a:r>
          </a:p>
          <a:p>
            <a:pPr>
              <a:lnSpc>
                <a:spcPts val="4300"/>
              </a:lnSpc>
              <a:spcBef>
                <a:spcPts val="0"/>
              </a:spcBef>
            </a:pPr>
            <a:r>
              <a:rPr lang="en-US" altLang="zh-TW" sz="3800" dirty="0">
                <a:ea typeface="華康儷粗宋(P)" panose="02020700000000000000" pitchFamily="18" charset="-120"/>
              </a:rPr>
              <a:t>to cater </a:t>
            </a:r>
            <a:r>
              <a:rPr lang="en-US" altLang="zh-TW" sz="3800" dirty="0">
                <a:solidFill>
                  <a:srgbClr val="FF0000"/>
                </a:solidFill>
                <a:ea typeface="華康儷粗宋(P)" panose="02020700000000000000" pitchFamily="18" charset="-120"/>
              </a:rPr>
              <a:t>to appease the world</a:t>
            </a:r>
            <a:r>
              <a:rPr lang="en-US" altLang="zh-TW" sz="3800" dirty="0">
                <a:ea typeface="華康儷粗宋(P)" panose="02020700000000000000" pitchFamily="18" charset="-120"/>
              </a:rPr>
              <a:t>.</a:t>
            </a:r>
          </a:p>
        </p:txBody>
      </p:sp>
    </p:spTree>
    <p:extLst>
      <p:ext uri="{BB962C8B-B14F-4D97-AF65-F5344CB8AC3E}">
        <p14:creationId xmlns:p14="http://schemas.microsoft.com/office/powerpoint/2010/main" val="223975884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副標題 2">
            <a:extLst>
              <a:ext uri="{FF2B5EF4-FFF2-40B4-BE49-F238E27FC236}">
                <a16:creationId xmlns:a16="http://schemas.microsoft.com/office/drawing/2014/main" id="{08B52080-3464-4F35-A78C-7591DAFC8CD0}"/>
              </a:ext>
            </a:extLst>
          </p:cNvPr>
          <p:cNvSpPr>
            <a:spLocks noGrp="1"/>
          </p:cNvSpPr>
          <p:nvPr>
            <p:ph type="subTitle" idx="1"/>
          </p:nvPr>
        </p:nvSpPr>
        <p:spPr>
          <a:xfrm>
            <a:off x="0" y="116632"/>
            <a:ext cx="9144000" cy="6741368"/>
          </a:xfrm>
        </p:spPr>
        <p:txBody>
          <a:bodyPr/>
          <a:lstStyle/>
          <a:p>
            <a:pPr>
              <a:spcBef>
                <a:spcPts val="0"/>
              </a:spcBef>
            </a:pPr>
            <a:r>
              <a:rPr lang="zh-TW" altLang="en-US" sz="5400" dirty="0">
                <a:solidFill>
                  <a:srgbClr val="FF0000"/>
                </a:solidFill>
                <a:ea typeface="華康儷粗宋(P)" panose="02020700000000000000" pitchFamily="18" charset="-120"/>
              </a:rPr>
              <a:t>猶太人至今不接受耶穌</a:t>
            </a:r>
            <a:r>
              <a:rPr lang="en-US" altLang="zh-TW" sz="5400" dirty="0">
                <a:ea typeface="華康儷粗宋(P)" panose="02020700000000000000" pitchFamily="18" charset="-120"/>
              </a:rPr>
              <a:t>,</a:t>
            </a:r>
            <a:r>
              <a:rPr lang="zh-TW" altLang="en-US" sz="5400" dirty="0">
                <a:ea typeface="華康儷粗宋(P)" panose="02020700000000000000" pitchFamily="18" charset="-120"/>
              </a:rPr>
              <a:t>因為福音與他們的信仰</a:t>
            </a:r>
            <a:endParaRPr lang="en-US" altLang="zh-TW" sz="5400" dirty="0">
              <a:ea typeface="華康儷粗宋(P)" panose="02020700000000000000" pitchFamily="18" charset="-120"/>
            </a:endParaRPr>
          </a:p>
          <a:p>
            <a:pPr>
              <a:spcBef>
                <a:spcPts val="0"/>
              </a:spcBef>
            </a:pPr>
            <a:r>
              <a:rPr lang="zh-TW" altLang="en-US" sz="5400" dirty="0">
                <a:ea typeface="華康儷粗宋(P)" panose="02020700000000000000" pitchFamily="18" charset="-120"/>
              </a:rPr>
              <a:t>有天淵之別</a:t>
            </a:r>
            <a:r>
              <a:rPr lang="en-US" altLang="zh-TW" sz="5400" dirty="0">
                <a:ea typeface="華康儷粗宋(P)" panose="02020700000000000000" pitchFamily="18" charset="-120"/>
              </a:rPr>
              <a:t>!</a:t>
            </a:r>
          </a:p>
          <a:p>
            <a:pPr>
              <a:spcBef>
                <a:spcPts val="0"/>
              </a:spcBef>
            </a:pPr>
            <a:r>
              <a:rPr lang="en-US" altLang="zh-TW" sz="5400" dirty="0">
                <a:ea typeface="華康儷粗宋(P)" panose="02020700000000000000" pitchFamily="18" charset="-120"/>
              </a:rPr>
              <a:t>The Jews still do not accept Jesus because the </a:t>
            </a:r>
            <a:r>
              <a:rPr lang="en-US" altLang="zh-TW" sz="5400" dirty="0">
                <a:solidFill>
                  <a:srgbClr val="FF0000"/>
                </a:solidFill>
                <a:ea typeface="華康儷粗宋(P)" panose="02020700000000000000" pitchFamily="18" charset="-120"/>
              </a:rPr>
              <a:t>Gospel </a:t>
            </a:r>
          </a:p>
          <a:p>
            <a:pPr>
              <a:spcBef>
                <a:spcPts val="0"/>
              </a:spcBef>
            </a:pPr>
            <a:r>
              <a:rPr lang="en-US" altLang="zh-TW" sz="5400" dirty="0">
                <a:solidFill>
                  <a:srgbClr val="FF0000"/>
                </a:solidFill>
                <a:ea typeface="華康儷粗宋(P)" panose="02020700000000000000" pitchFamily="18" charset="-120"/>
              </a:rPr>
              <a:t>is fundamentally different </a:t>
            </a:r>
            <a:r>
              <a:rPr lang="en-US" altLang="zh-TW" sz="5400" dirty="0">
                <a:ea typeface="華康儷粗宋(P)" panose="02020700000000000000" pitchFamily="18" charset="-120"/>
              </a:rPr>
              <a:t>from their faith!</a:t>
            </a:r>
          </a:p>
        </p:txBody>
      </p:sp>
    </p:spTree>
    <p:extLst>
      <p:ext uri="{BB962C8B-B14F-4D97-AF65-F5344CB8AC3E}">
        <p14:creationId xmlns:p14="http://schemas.microsoft.com/office/powerpoint/2010/main" val="174590087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副標題 2">
            <a:extLst>
              <a:ext uri="{FF2B5EF4-FFF2-40B4-BE49-F238E27FC236}">
                <a16:creationId xmlns:a16="http://schemas.microsoft.com/office/drawing/2014/main" id="{08B52080-3464-4F35-A78C-7591DAFC8CD0}"/>
              </a:ext>
            </a:extLst>
          </p:cNvPr>
          <p:cNvSpPr>
            <a:spLocks noGrp="1"/>
          </p:cNvSpPr>
          <p:nvPr>
            <p:ph type="subTitle" idx="1"/>
          </p:nvPr>
        </p:nvSpPr>
        <p:spPr>
          <a:xfrm>
            <a:off x="0" y="116632"/>
            <a:ext cx="9144000" cy="6741368"/>
          </a:xfrm>
        </p:spPr>
        <p:txBody>
          <a:bodyPr/>
          <a:lstStyle/>
          <a:p>
            <a:pPr>
              <a:spcBef>
                <a:spcPts val="0"/>
              </a:spcBef>
              <a:spcAft>
                <a:spcPts val="1200"/>
              </a:spcAft>
            </a:pPr>
            <a:r>
              <a:rPr lang="zh-TW" altLang="en-US" sz="4000" dirty="0">
                <a:ea typeface="華康儷粗宋(P)" panose="02020700000000000000" pitchFamily="18" charset="-120"/>
              </a:rPr>
              <a:t>耶穌追求的是</a:t>
            </a:r>
            <a:r>
              <a:rPr lang="zh-TW" altLang="en-US" sz="4000" dirty="0">
                <a:solidFill>
                  <a:srgbClr val="FF0000"/>
                </a:solidFill>
                <a:ea typeface="華康儷粗宋(P)" panose="02020700000000000000" pitchFamily="18" charset="-120"/>
              </a:rPr>
              <a:t>天國</a:t>
            </a:r>
            <a:r>
              <a:rPr lang="zh-TW" altLang="en-US" sz="4000" dirty="0">
                <a:ea typeface="華康儷粗宋(P)" panose="02020700000000000000" pitchFamily="18" charset="-120"/>
              </a:rPr>
              <a:t>和</a:t>
            </a:r>
            <a:r>
              <a:rPr lang="zh-TW" altLang="en-US" sz="4000" dirty="0">
                <a:solidFill>
                  <a:srgbClr val="FF0000"/>
                </a:solidFill>
                <a:ea typeface="華康儷粗宋(P)" panose="02020700000000000000" pitchFamily="18" charset="-120"/>
              </a:rPr>
              <a:t>全人類</a:t>
            </a:r>
            <a:r>
              <a:rPr lang="zh-TW" altLang="en-US" sz="4000" dirty="0">
                <a:ea typeface="華康儷粗宋(P)" panose="02020700000000000000" pitchFamily="18" charset="-120"/>
              </a:rPr>
              <a:t>的救恩</a:t>
            </a:r>
            <a:r>
              <a:rPr lang="en-US" altLang="zh-TW" sz="4000" dirty="0">
                <a:ea typeface="華康儷粗宋(P)" panose="02020700000000000000" pitchFamily="18" charset="-120"/>
              </a:rPr>
              <a:t>;</a:t>
            </a:r>
            <a:r>
              <a:rPr lang="zh-TW" altLang="en-US" sz="4000" dirty="0">
                <a:ea typeface="華康儷粗宋(P)" panose="02020700000000000000" pitchFamily="18" charset="-120"/>
              </a:rPr>
              <a:t>猶太人重視的是宗教的外表</a:t>
            </a:r>
            <a:r>
              <a:rPr lang="en-US" altLang="zh-TW" sz="4000" dirty="0">
                <a:ea typeface="華康儷粗宋(P)" panose="02020700000000000000" pitchFamily="18" charset="-120"/>
              </a:rPr>
              <a:t>,</a:t>
            </a:r>
            <a:r>
              <a:rPr lang="zh-TW" altLang="en-US" sz="4000" dirty="0">
                <a:ea typeface="華康儷粗宋(P)" panose="02020700000000000000" pitchFamily="18" charset="-120"/>
              </a:rPr>
              <a:t>和自以為是選民的特權</a:t>
            </a:r>
            <a:r>
              <a:rPr lang="en-US" altLang="zh-TW" sz="4000" dirty="0">
                <a:ea typeface="華康儷粗宋(P)" panose="02020700000000000000" pitchFamily="18" charset="-120"/>
              </a:rPr>
              <a:t>,</a:t>
            </a:r>
            <a:r>
              <a:rPr lang="zh-TW" altLang="en-US" sz="4000" dirty="0">
                <a:ea typeface="華康儷粗宋(P)" panose="02020700000000000000" pitchFamily="18" charset="-120"/>
              </a:rPr>
              <a:t>甚至以為</a:t>
            </a:r>
            <a:r>
              <a:rPr lang="zh-TW" altLang="en-US" sz="4000" dirty="0">
                <a:solidFill>
                  <a:srgbClr val="FF0000"/>
                </a:solidFill>
                <a:ea typeface="華康儷粗宋(P)" panose="02020700000000000000" pitchFamily="18" charset="-120"/>
              </a:rPr>
              <a:t>只有自己才能得救</a:t>
            </a:r>
            <a:r>
              <a:rPr lang="en-US" altLang="zh-TW" sz="4000" dirty="0">
                <a:ea typeface="華康儷粗宋(P)" panose="02020700000000000000" pitchFamily="18" charset="-120"/>
              </a:rPr>
              <a:t>.</a:t>
            </a:r>
          </a:p>
          <a:p>
            <a:pPr>
              <a:lnSpc>
                <a:spcPts val="4700"/>
              </a:lnSpc>
              <a:spcBef>
                <a:spcPts val="0"/>
              </a:spcBef>
            </a:pPr>
            <a:r>
              <a:rPr lang="en-US" altLang="zh-TW" sz="4200" dirty="0">
                <a:ea typeface="華康儷粗宋(P)" panose="02020700000000000000" pitchFamily="18" charset="-120"/>
              </a:rPr>
              <a:t>Jesus pursues the Kingdom of Heaven and the </a:t>
            </a:r>
            <a:r>
              <a:rPr lang="en-US" altLang="zh-TW" sz="4200" dirty="0">
                <a:solidFill>
                  <a:srgbClr val="FF0000"/>
                </a:solidFill>
                <a:highlight>
                  <a:srgbClr val="FFFF00"/>
                </a:highlight>
                <a:ea typeface="華康儷粗宋(P)" panose="02020700000000000000" pitchFamily="18" charset="-120"/>
              </a:rPr>
              <a:t>salvation of all humanity</a:t>
            </a:r>
            <a:r>
              <a:rPr lang="en-US" altLang="zh-TW" sz="4200" dirty="0">
                <a:ea typeface="華康儷粗宋(P)" panose="02020700000000000000" pitchFamily="18" charset="-120"/>
              </a:rPr>
              <a:t>; the Jews focus on the outward appearance of religion and their self-perceived privilege as the ‘</a:t>
            </a:r>
            <a:r>
              <a:rPr lang="en-US" altLang="zh-TW" sz="4200" dirty="0">
                <a:solidFill>
                  <a:srgbClr val="FF0000"/>
                </a:solidFill>
                <a:ea typeface="華康儷粗宋(P)" panose="02020700000000000000" pitchFamily="18" charset="-120"/>
              </a:rPr>
              <a:t>chosen people</a:t>
            </a:r>
            <a:r>
              <a:rPr lang="en-US" altLang="zh-TW" sz="4200" dirty="0">
                <a:ea typeface="華康儷粗宋(P)" panose="02020700000000000000" pitchFamily="18" charset="-120"/>
              </a:rPr>
              <a:t>’, even believing that only they can be saved.</a:t>
            </a:r>
          </a:p>
        </p:txBody>
      </p:sp>
    </p:spTree>
    <p:extLst>
      <p:ext uri="{BB962C8B-B14F-4D97-AF65-F5344CB8AC3E}">
        <p14:creationId xmlns:p14="http://schemas.microsoft.com/office/powerpoint/2010/main" val="168759468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a:extLst>
              <a:ext uri="{FF2B5EF4-FFF2-40B4-BE49-F238E27FC236}">
                <a16:creationId xmlns:a16="http://schemas.microsoft.com/office/drawing/2014/main" id="{0486A049-F482-4C82-A6EA-C4B1E1A45EEE}"/>
              </a:ext>
            </a:extLst>
          </p:cNvPr>
          <p:cNvSpPr>
            <a:spLocks noGrp="1" noChangeArrowheads="1"/>
          </p:cNvSpPr>
          <p:nvPr>
            <p:ph type="body" idx="1"/>
          </p:nvPr>
        </p:nvSpPr>
        <p:spPr>
          <a:xfrm>
            <a:off x="0" y="116632"/>
            <a:ext cx="9144000" cy="6696744"/>
          </a:xfrm>
        </p:spPr>
        <p:txBody>
          <a:bodyPr/>
          <a:lstStyle/>
          <a:p>
            <a:pPr lvl="0" eaLnBrk="1" hangingPunct="1">
              <a:spcBef>
                <a:spcPct val="0"/>
              </a:spcBef>
              <a:spcAft>
                <a:spcPts val="1800"/>
              </a:spcAft>
              <a:buNone/>
            </a:pPr>
            <a:endParaRPr lang="en-US" altLang="zh-TW" sz="3900" dirty="0">
              <a:ea typeface="華康正顏楷體W7(P)" panose="03000700000000000000" pitchFamily="66" charset="-120"/>
            </a:endParaRPr>
          </a:p>
          <a:p>
            <a:pPr lvl="0" eaLnBrk="1" hangingPunct="1">
              <a:spcBef>
                <a:spcPct val="0"/>
              </a:spcBef>
              <a:spcAft>
                <a:spcPts val="600"/>
              </a:spcAft>
              <a:buNone/>
            </a:pPr>
            <a:endParaRPr lang="en-US" altLang="zh-TW" sz="3900" dirty="0">
              <a:solidFill>
                <a:schemeClr val="bg1"/>
              </a:solidFill>
              <a:highlight>
                <a:srgbClr val="FF0000"/>
              </a:highlight>
              <a:ea typeface="華康儷中黑" panose="020B0509000000000000" pitchFamily="49" charset="-120"/>
            </a:endParaRPr>
          </a:p>
          <a:p>
            <a:pPr lvl="0" eaLnBrk="1" hangingPunct="1">
              <a:spcBef>
                <a:spcPct val="0"/>
              </a:spcBef>
              <a:spcAft>
                <a:spcPts val="600"/>
              </a:spcAft>
              <a:buNone/>
            </a:pPr>
            <a:r>
              <a:rPr lang="zh-TW" altLang="en-US" sz="3900" dirty="0">
                <a:solidFill>
                  <a:schemeClr val="bg1"/>
                </a:solidFill>
                <a:highlight>
                  <a:srgbClr val="FF0000"/>
                </a:highlight>
                <a:ea typeface="華康儷中黑" panose="020B0509000000000000" pitchFamily="49" charset="-120"/>
              </a:rPr>
              <a:t>耶穌</a:t>
            </a:r>
            <a:r>
              <a:rPr lang="en-US" altLang="zh-TW" sz="3900" dirty="0">
                <a:solidFill>
                  <a:schemeClr val="bg1"/>
                </a:solidFill>
                <a:highlight>
                  <a:srgbClr val="FF0000"/>
                </a:highlight>
                <a:ea typeface="華康儷中黑" panose="020B0509000000000000" pitchFamily="49" charset="-120"/>
              </a:rPr>
              <a:t>:</a:t>
            </a:r>
            <a:r>
              <a:rPr lang="zh-TW" altLang="en-US" sz="3900" dirty="0">
                <a:ea typeface="華康儷中黑" panose="020B0509000000000000" pitchFamily="49" charset="-120"/>
              </a:rPr>
              <a:t>跌倒</a:t>
            </a:r>
            <a:r>
              <a:rPr lang="en-US" altLang="zh-TW" sz="3900" dirty="0">
                <a:ea typeface="華康儷中黑" panose="020B0509000000000000" pitchFamily="49" charset="-120"/>
              </a:rPr>
              <a:t>+</a:t>
            </a:r>
            <a:r>
              <a:rPr lang="zh-TW" altLang="en-US" sz="3900" dirty="0">
                <a:ea typeface="華康儷中黑" panose="020B0509000000000000" pitchFamily="49" charset="-120"/>
              </a:rPr>
              <a:t>復興</a:t>
            </a:r>
            <a:r>
              <a:rPr lang="en-US" altLang="zh-TW" sz="3900" dirty="0">
                <a:ea typeface="華康儷中黑" panose="020B0509000000000000" pitchFamily="49" charset="-120"/>
              </a:rPr>
              <a:t>+</a:t>
            </a:r>
            <a:r>
              <a:rPr lang="zh-TW" altLang="en-US" sz="3900" dirty="0">
                <a:ea typeface="華康儷中黑" panose="020B0509000000000000" pitchFamily="49" charset="-120"/>
              </a:rPr>
              <a:t>被反對</a:t>
            </a:r>
            <a:endParaRPr lang="en-US" altLang="zh-TW" sz="3900" dirty="0">
              <a:ea typeface="華康儷中黑" panose="020B0509000000000000" pitchFamily="49" charset="-120"/>
            </a:endParaRPr>
          </a:p>
          <a:p>
            <a:pPr lvl="0" eaLnBrk="1" hangingPunct="1">
              <a:spcBef>
                <a:spcPct val="0"/>
              </a:spcBef>
              <a:spcAft>
                <a:spcPts val="600"/>
              </a:spcAft>
              <a:buNone/>
            </a:pPr>
            <a:r>
              <a:rPr lang="zh-TW" altLang="en-US" sz="3900" dirty="0">
                <a:solidFill>
                  <a:schemeClr val="bg1"/>
                </a:solidFill>
                <a:highlight>
                  <a:srgbClr val="FF0000"/>
                </a:highlight>
                <a:ea typeface="華康儷中黑" panose="020B0509000000000000" pitchFamily="49" charset="-120"/>
              </a:rPr>
              <a:t>聖母</a:t>
            </a:r>
            <a:r>
              <a:rPr lang="en-US" altLang="zh-TW" sz="3900" dirty="0">
                <a:solidFill>
                  <a:schemeClr val="bg1"/>
                </a:solidFill>
                <a:highlight>
                  <a:srgbClr val="FF0000"/>
                </a:highlight>
                <a:ea typeface="華康儷中黑" panose="020B0509000000000000" pitchFamily="49" charset="-120"/>
              </a:rPr>
              <a:t>:</a:t>
            </a:r>
            <a:r>
              <a:rPr lang="zh-TW" altLang="en-US" sz="3900" dirty="0">
                <a:ea typeface="華康儷中黑" panose="020B0509000000000000" pitchFamily="49" charset="-120"/>
              </a:rPr>
              <a:t>利劍刺透</a:t>
            </a:r>
            <a:r>
              <a:rPr lang="en-US" altLang="zh-TW" sz="3900" dirty="0">
                <a:ea typeface="華康儷中黑" panose="020B0509000000000000" pitchFamily="49" charset="-120"/>
              </a:rPr>
              <a:t>;</a:t>
            </a:r>
            <a:r>
              <a:rPr lang="zh-TW" altLang="en-US" sz="3900" dirty="0">
                <a:ea typeface="華康儷中黑" panose="020B0509000000000000" pitchFamily="49" charset="-120"/>
              </a:rPr>
              <a:t>七苦聖母</a:t>
            </a:r>
            <a:endParaRPr lang="en-US" altLang="zh-TW" sz="3900" dirty="0">
              <a:ea typeface="華康儷中黑" panose="020B0509000000000000" pitchFamily="49" charset="-120"/>
            </a:endParaRPr>
          </a:p>
          <a:p>
            <a:pPr lvl="0" eaLnBrk="1" hangingPunct="1">
              <a:spcBef>
                <a:spcPts val="1200"/>
              </a:spcBef>
              <a:spcAft>
                <a:spcPts val="1800"/>
              </a:spcAft>
              <a:buNone/>
            </a:pPr>
            <a:r>
              <a:rPr lang="zh-TW" altLang="en-US" dirty="0">
                <a:ea typeface="華康儷中黑" panose="020B0509000000000000" pitchFamily="49" charset="-120"/>
              </a:rPr>
              <a:t>     為何猶太人至今不接受耶穌</a:t>
            </a:r>
            <a:r>
              <a:rPr lang="en-US" altLang="zh-TW" dirty="0">
                <a:ea typeface="華康儷中黑" panose="020B0509000000000000" pitchFamily="49" charset="-120"/>
              </a:rPr>
              <a:t>?</a:t>
            </a:r>
            <a:r>
              <a:rPr lang="zh-TW" altLang="en-US" dirty="0">
                <a:ea typeface="華康儷中黑" panose="020B0509000000000000" pitchFamily="49" charset="-120"/>
              </a:rPr>
              <a:t>我們接受嗎</a:t>
            </a:r>
            <a:r>
              <a:rPr lang="en-US" altLang="zh-TW" dirty="0">
                <a:ea typeface="華康儷中黑" panose="020B0509000000000000" pitchFamily="49" charset="-120"/>
              </a:rPr>
              <a:t>?</a:t>
            </a:r>
          </a:p>
        </p:txBody>
      </p:sp>
      <p:pic>
        <p:nvPicPr>
          <p:cNvPr id="2" name="圖片 1">
            <a:extLst>
              <a:ext uri="{FF2B5EF4-FFF2-40B4-BE49-F238E27FC236}">
                <a16:creationId xmlns:a16="http://schemas.microsoft.com/office/drawing/2014/main" id="{BA016947-7368-4472-873F-6B2973E34E57}"/>
              </a:ext>
            </a:extLst>
          </p:cNvPr>
          <p:cNvPicPr>
            <a:picLocks noChangeAspect="1"/>
          </p:cNvPicPr>
          <p:nvPr/>
        </p:nvPicPr>
        <p:blipFill>
          <a:blip r:embed="rId2"/>
          <a:stretch>
            <a:fillRect/>
          </a:stretch>
        </p:blipFill>
        <p:spPr>
          <a:xfrm>
            <a:off x="3563888" y="116632"/>
            <a:ext cx="1414530" cy="1368152"/>
          </a:xfrm>
          <a:prstGeom prst="rect">
            <a:avLst/>
          </a:prstGeom>
        </p:spPr>
      </p:pic>
      <p:sp>
        <p:nvSpPr>
          <p:cNvPr id="3" name="文字方塊 2">
            <a:extLst>
              <a:ext uri="{FF2B5EF4-FFF2-40B4-BE49-F238E27FC236}">
                <a16:creationId xmlns:a16="http://schemas.microsoft.com/office/drawing/2014/main" id="{90C7072E-8C89-43E3-87C8-F8B6BA26D9FF}"/>
              </a:ext>
            </a:extLst>
          </p:cNvPr>
          <p:cNvSpPr txBox="1"/>
          <p:nvPr/>
        </p:nvSpPr>
        <p:spPr>
          <a:xfrm>
            <a:off x="5354040" y="1772816"/>
            <a:ext cx="3635896" cy="1077218"/>
          </a:xfrm>
          <a:prstGeom prst="rect">
            <a:avLst/>
          </a:prstGeom>
          <a:solidFill>
            <a:srgbClr val="FF0000"/>
          </a:solidFill>
        </p:spPr>
        <p:txBody>
          <a:bodyPr wrap="square" rtlCol="0">
            <a:spAutoFit/>
          </a:bodyPr>
          <a:lstStyle/>
          <a:p>
            <a:pPr algn="ctr"/>
            <a:r>
              <a:rPr lang="zh-TW" altLang="en-US" sz="3200" dirty="0">
                <a:solidFill>
                  <a:srgbClr val="FFFF00"/>
                </a:solidFill>
                <a:latin typeface="華康儷粗宋(P)" panose="02020700000000000000" pitchFamily="18" charset="-120"/>
                <a:ea typeface="華康儷粗宋(P)" panose="02020700000000000000" pitchFamily="18" charset="-120"/>
              </a:rPr>
              <a:t>福音不是心靈雞湯</a:t>
            </a:r>
            <a:endParaRPr lang="en-US" altLang="zh-TW" sz="3200" dirty="0">
              <a:solidFill>
                <a:srgbClr val="FFFF00"/>
              </a:solidFill>
              <a:latin typeface="華康儷粗宋(P)" panose="02020700000000000000" pitchFamily="18" charset="-120"/>
              <a:ea typeface="華康儷粗宋(P)" panose="02020700000000000000" pitchFamily="18" charset="-120"/>
            </a:endParaRPr>
          </a:p>
          <a:p>
            <a:pPr algn="ctr"/>
            <a:r>
              <a:rPr lang="zh-TW" altLang="en-US" sz="3200" dirty="0">
                <a:solidFill>
                  <a:schemeClr val="bg1"/>
                </a:solidFill>
                <a:latin typeface="華康儷粗宋(P)" panose="02020700000000000000" pitchFamily="18" charset="-120"/>
                <a:ea typeface="華康儷粗宋(P)" panose="02020700000000000000" pitchFamily="18" charset="-120"/>
              </a:rPr>
              <a:t>教會不必取悅世界</a:t>
            </a:r>
          </a:p>
        </p:txBody>
      </p:sp>
      <p:graphicFrame>
        <p:nvGraphicFramePr>
          <p:cNvPr id="5" name="表格 4">
            <a:extLst>
              <a:ext uri="{FF2B5EF4-FFF2-40B4-BE49-F238E27FC236}">
                <a16:creationId xmlns:a16="http://schemas.microsoft.com/office/drawing/2014/main" id="{FC351397-B729-4CA0-8319-58C4D06CAD9D}"/>
              </a:ext>
            </a:extLst>
          </p:cNvPr>
          <p:cNvGraphicFramePr>
            <a:graphicFrameLocks noGrp="1"/>
          </p:cNvGraphicFramePr>
          <p:nvPr>
            <p:extLst>
              <p:ext uri="{D42A27DB-BD31-4B8C-83A1-F6EECF244321}">
                <p14:modId xmlns:p14="http://schemas.microsoft.com/office/powerpoint/2010/main" val="4016276496"/>
              </p:ext>
            </p:extLst>
          </p:nvPr>
        </p:nvGraphicFramePr>
        <p:xfrm>
          <a:off x="97456" y="3799284"/>
          <a:ext cx="8892480" cy="2582044"/>
        </p:xfrm>
        <a:graphic>
          <a:graphicData uri="http://schemas.openxmlformats.org/drawingml/2006/table">
            <a:tbl>
              <a:tblPr firstRow="1" bandRow="1">
                <a:tableStyleId>{5C22544A-7EE6-4342-B048-85BDC9FD1C3A}</a:tableStyleId>
              </a:tblPr>
              <a:tblGrid>
                <a:gridCol w="4180226">
                  <a:extLst>
                    <a:ext uri="{9D8B030D-6E8A-4147-A177-3AD203B41FA5}">
                      <a16:colId xmlns:a16="http://schemas.microsoft.com/office/drawing/2014/main" val="2292899593"/>
                    </a:ext>
                  </a:extLst>
                </a:gridCol>
                <a:gridCol w="4712254">
                  <a:extLst>
                    <a:ext uri="{9D8B030D-6E8A-4147-A177-3AD203B41FA5}">
                      <a16:colId xmlns:a16="http://schemas.microsoft.com/office/drawing/2014/main" val="4235084859"/>
                    </a:ext>
                  </a:extLst>
                </a:gridCol>
              </a:tblGrid>
              <a:tr h="2582044">
                <a:tc>
                  <a:txBody>
                    <a:bodyPr/>
                    <a:lstStyle/>
                    <a:p>
                      <a:pPr algn="r"/>
                      <a:r>
                        <a:rPr kumimoji="1" lang="zh-TW" altLang="en-US" sz="3200" b="0" i="0" u="none" strike="noStrike" kern="0" cap="none" spc="0" normalizeH="0" baseline="0" noProof="0" dirty="0">
                          <a:ln>
                            <a:noFill/>
                          </a:ln>
                          <a:solidFill>
                            <a:srgbClr val="FF0000"/>
                          </a:solidFill>
                          <a:effectLst/>
                          <a:uLnTx/>
                          <a:uFillTx/>
                          <a:latin typeface="+mn-lt"/>
                          <a:ea typeface="華康儷中黑" panose="020B0509000000000000" pitchFamily="49" charset="-120"/>
                          <a:cs typeface="+mn-cs"/>
                        </a:rPr>
                        <a:t>天國</a:t>
                      </a:r>
                      <a:r>
                        <a:rPr kumimoji="1" lang="en-US" altLang="zh-TW" sz="2400" b="0" i="0" u="none" strike="noStrike" kern="0" cap="none" spc="0" normalizeH="0" baseline="0" noProof="0" dirty="0">
                          <a:ln>
                            <a:noFill/>
                          </a:ln>
                          <a:solidFill>
                            <a:schemeClr val="bg1"/>
                          </a:solidFill>
                          <a:effectLst/>
                          <a:highlight>
                            <a:srgbClr val="FF0000"/>
                          </a:highlight>
                          <a:uLnTx/>
                          <a:uFillTx/>
                          <a:latin typeface="+mn-lt"/>
                          <a:ea typeface="華康儷中黑" panose="020B0509000000000000" pitchFamily="49" charset="-120"/>
                          <a:cs typeface="+mn-cs"/>
                        </a:rPr>
                        <a:t>(</a:t>
                      </a:r>
                      <a:r>
                        <a:rPr kumimoji="1" lang="zh-TW" altLang="en-US" sz="2400" b="0" i="0" u="none" strike="noStrike" kern="0" cap="none" spc="0" normalizeH="0" baseline="0" noProof="0" dirty="0">
                          <a:ln>
                            <a:noFill/>
                          </a:ln>
                          <a:solidFill>
                            <a:schemeClr val="bg1"/>
                          </a:solidFill>
                          <a:effectLst/>
                          <a:highlight>
                            <a:srgbClr val="FF0000"/>
                          </a:highlight>
                          <a:uLnTx/>
                          <a:uFillTx/>
                          <a:latin typeface="+mn-lt"/>
                          <a:ea typeface="華康儷中黑" panose="020B0509000000000000" pitchFamily="49" charset="-120"/>
                          <a:cs typeface="+mn-cs"/>
                        </a:rPr>
                        <a:t>包容</a:t>
                      </a:r>
                      <a:r>
                        <a:rPr kumimoji="1" lang="en-US" altLang="zh-TW" sz="2400" b="0" i="0" u="none" strike="noStrike" kern="0" cap="none" spc="0" normalizeH="0" baseline="0" noProof="0" dirty="0">
                          <a:ln>
                            <a:noFill/>
                          </a:ln>
                          <a:solidFill>
                            <a:schemeClr val="bg1"/>
                          </a:solidFill>
                          <a:effectLst/>
                          <a:highlight>
                            <a:srgbClr val="FF0000"/>
                          </a:highlight>
                          <a:uLnTx/>
                          <a:uFillTx/>
                          <a:latin typeface="+mn-lt"/>
                          <a:ea typeface="華康儷中黑" panose="020B0509000000000000" pitchFamily="49" charset="-120"/>
                          <a:cs typeface="+mn-cs"/>
                        </a:rPr>
                        <a:t>)</a:t>
                      </a:r>
                      <a:r>
                        <a:rPr kumimoji="1" lang="en-US" altLang="zh-TW" sz="2400" b="0" i="0" u="none" strike="noStrike" kern="0" cap="none" spc="0" normalizeH="0" baseline="0" noProof="0" dirty="0">
                          <a:ln>
                            <a:noFill/>
                          </a:ln>
                          <a:solidFill>
                            <a:srgbClr val="FF0000"/>
                          </a:solidFill>
                          <a:effectLst/>
                          <a:uLnTx/>
                          <a:uFillTx/>
                          <a:latin typeface="+mn-lt"/>
                          <a:ea typeface="華康儷中黑" panose="020B0509000000000000" pitchFamily="49" charset="-120"/>
                          <a:cs typeface="+mn-cs"/>
                        </a:rPr>
                        <a:t>; </a:t>
                      </a:r>
                      <a:r>
                        <a:rPr kumimoji="1" lang="zh-TW" altLang="en-US" sz="3200" b="0" i="0" u="none" strike="noStrike" kern="0" cap="none" spc="0" normalizeH="0" baseline="0" noProof="0" dirty="0">
                          <a:ln>
                            <a:noFill/>
                          </a:ln>
                          <a:solidFill>
                            <a:srgbClr val="0000FF"/>
                          </a:solidFill>
                          <a:effectLst/>
                          <a:uLnTx/>
                          <a:uFillTx/>
                          <a:latin typeface="+mn-lt"/>
                          <a:ea typeface="華康儷中黑" panose="020B0509000000000000" pitchFamily="49" charset="-120"/>
                          <a:cs typeface="+mn-cs"/>
                        </a:rPr>
                        <a:t>內心</a:t>
                      </a:r>
                      <a:r>
                        <a:rPr kumimoji="1" lang="en-US" altLang="zh-TW" sz="3200" b="0" i="0" u="none" strike="noStrike" kern="0" cap="none" spc="0" normalizeH="0" baseline="0" noProof="0" dirty="0">
                          <a:ln>
                            <a:noFill/>
                          </a:ln>
                          <a:solidFill>
                            <a:srgbClr val="0000FF"/>
                          </a:solidFill>
                          <a:effectLst/>
                          <a:uLnTx/>
                          <a:uFillTx/>
                          <a:latin typeface="+mn-lt"/>
                          <a:ea typeface="華康儷中黑" panose="020B0509000000000000" pitchFamily="49" charset="-120"/>
                          <a:cs typeface="+mn-cs"/>
                        </a:rPr>
                        <a:t>,</a:t>
                      </a:r>
                      <a:r>
                        <a:rPr kumimoji="1" lang="zh-TW" altLang="en-US" sz="3200" b="0" i="0" u="none" strike="noStrike" kern="0" cap="none" spc="0" normalizeH="0" baseline="0" noProof="0" dirty="0">
                          <a:ln>
                            <a:noFill/>
                          </a:ln>
                          <a:solidFill>
                            <a:srgbClr val="0000FF"/>
                          </a:solidFill>
                          <a:effectLst/>
                          <a:uLnTx/>
                          <a:uFillTx/>
                          <a:latin typeface="+mn-lt"/>
                          <a:ea typeface="華康儷中黑" panose="020B0509000000000000" pitchFamily="49" charset="-120"/>
                          <a:cs typeface="+mn-cs"/>
                        </a:rPr>
                        <a:t>精神</a:t>
                      </a:r>
                      <a:r>
                        <a:rPr kumimoji="1" lang="en-US" altLang="zh-TW" sz="1100" b="0" i="0" u="none" strike="noStrike" kern="0" cap="none" spc="0" normalizeH="0" baseline="0" noProof="0" dirty="0">
                          <a:ln>
                            <a:noFill/>
                          </a:ln>
                          <a:solidFill>
                            <a:schemeClr val="bg1"/>
                          </a:solidFill>
                          <a:effectLst/>
                          <a:uLnTx/>
                          <a:uFillTx/>
                          <a:latin typeface="+mn-lt"/>
                          <a:ea typeface="華康儷中黑" panose="020B0509000000000000" pitchFamily="49" charset="-120"/>
                          <a:cs typeface="+mn-cs"/>
                        </a:rPr>
                        <a:t>1</a:t>
                      </a:r>
                    </a:p>
                    <a:p>
                      <a:pPr algn="r"/>
                      <a:r>
                        <a:rPr lang="zh-TW" altLang="en-US" sz="3200" b="0" dirty="0">
                          <a:solidFill>
                            <a:srgbClr val="9900CC"/>
                          </a:solidFill>
                          <a:latin typeface="+mn-lt"/>
                          <a:ea typeface="華康儷中黑" panose="020B0509000000000000" pitchFamily="49" charset="-120"/>
                        </a:rPr>
                        <a:t>人而不仁如禮何</a:t>
                      </a:r>
                      <a:r>
                        <a:rPr lang="en-US" altLang="zh-TW" sz="1100" b="0" dirty="0">
                          <a:solidFill>
                            <a:schemeClr val="bg1"/>
                          </a:solidFill>
                          <a:latin typeface="+mn-lt"/>
                          <a:ea typeface="華康儷中黑" panose="020B0509000000000000" pitchFamily="49" charset="-120"/>
                        </a:rPr>
                        <a:t>1</a:t>
                      </a:r>
                    </a:p>
                    <a:p>
                      <a:pPr algn="r"/>
                      <a:r>
                        <a:rPr lang="zh-TW" altLang="en-US" sz="3200" b="0" dirty="0">
                          <a:solidFill>
                            <a:srgbClr val="FF0000"/>
                          </a:solidFill>
                          <a:latin typeface="+mn-lt"/>
                          <a:ea typeface="華康儷中黑" panose="020B0509000000000000" pitchFamily="49" charset="-120"/>
                        </a:rPr>
                        <a:t>獲罪於天無所禱也</a:t>
                      </a:r>
                      <a:r>
                        <a:rPr lang="en-US" altLang="zh-TW" sz="1100" b="0" dirty="0">
                          <a:solidFill>
                            <a:schemeClr val="bg1"/>
                          </a:solidFill>
                          <a:latin typeface="+mn-lt"/>
                          <a:ea typeface="華康儷中黑" panose="020B0509000000000000" pitchFamily="49" charset="-120"/>
                        </a:rPr>
                        <a:t>1</a:t>
                      </a:r>
                      <a:endParaRPr kumimoji="1" lang="en-US" altLang="zh-TW" sz="1100" b="0" i="0" u="none" strike="noStrike" kern="0" cap="none" spc="0" normalizeH="0" baseline="0" noProof="0" dirty="0">
                        <a:ln>
                          <a:noFill/>
                        </a:ln>
                        <a:solidFill>
                          <a:schemeClr val="bg1"/>
                        </a:solidFill>
                        <a:effectLst/>
                        <a:uLnTx/>
                        <a:uFillTx/>
                        <a:latin typeface="+mn-lt"/>
                        <a:ea typeface="華康儷中黑" panose="020B0509000000000000" pitchFamily="49" charset="-120"/>
                        <a:cs typeface="+mn-cs"/>
                      </a:endParaRPr>
                    </a:p>
                    <a:p>
                      <a:pPr algn="r"/>
                      <a:r>
                        <a:rPr lang="zh-TW" altLang="en-US" sz="3200" b="0" dirty="0">
                          <a:solidFill>
                            <a:srgbClr val="0000FF"/>
                          </a:solidFill>
                          <a:latin typeface="+mn-lt"/>
                          <a:ea typeface="華康儷中黑" panose="020B0509000000000000" pitchFamily="49" charset="-120"/>
                        </a:rPr>
                        <a:t>普世救恩</a:t>
                      </a:r>
                      <a:r>
                        <a:rPr lang="en-US" altLang="zh-TW" sz="2000" b="0" dirty="0">
                          <a:solidFill>
                            <a:srgbClr val="0000FF"/>
                          </a:solidFill>
                          <a:latin typeface="+mn-lt"/>
                          <a:ea typeface="華康儷中黑" panose="020B0509000000000000" pitchFamily="49" charset="-120"/>
                        </a:rPr>
                        <a:t>(</a:t>
                      </a:r>
                      <a:r>
                        <a:rPr lang="zh-TW" altLang="en-US" sz="2000" b="0" dirty="0">
                          <a:solidFill>
                            <a:srgbClr val="0000FF"/>
                          </a:solidFill>
                          <a:latin typeface="+mn-lt"/>
                          <a:ea typeface="華康儷中黑" panose="020B0509000000000000" pitchFamily="49" charset="-120"/>
                        </a:rPr>
                        <a:t>古往今來神愛世人</a:t>
                      </a:r>
                      <a:r>
                        <a:rPr lang="en-US" altLang="zh-TW" sz="2000" b="0" dirty="0">
                          <a:solidFill>
                            <a:srgbClr val="0000FF"/>
                          </a:solidFill>
                          <a:latin typeface="+mn-lt"/>
                          <a:ea typeface="華康儷中黑" panose="020B0509000000000000" pitchFamily="49" charset="-120"/>
                        </a:rPr>
                        <a:t>)</a:t>
                      </a:r>
                      <a:r>
                        <a:rPr lang="en-US" altLang="zh-TW" sz="1100" b="0" dirty="0">
                          <a:solidFill>
                            <a:schemeClr val="bg1"/>
                          </a:solidFill>
                          <a:latin typeface="+mn-lt"/>
                          <a:ea typeface="華康儷中黑" panose="020B0509000000000000" pitchFamily="49" charset="-120"/>
                        </a:rPr>
                        <a:t>1</a:t>
                      </a:r>
                    </a:p>
                    <a:p>
                      <a:pPr algn="r"/>
                      <a:r>
                        <a:rPr lang="en-US" altLang="zh-TW" sz="2400" b="0" dirty="0">
                          <a:solidFill>
                            <a:schemeClr val="tx1"/>
                          </a:solidFill>
                          <a:latin typeface="+mn-lt"/>
                          <a:ea typeface="華康儷中黑" panose="020B0509000000000000" pitchFamily="49" charset="-120"/>
                        </a:rPr>
                        <a:t>(</a:t>
                      </a:r>
                      <a:r>
                        <a:rPr lang="zh-TW" altLang="en-US" sz="2400" b="0" dirty="0">
                          <a:solidFill>
                            <a:srgbClr val="FF0000"/>
                          </a:solidFill>
                          <a:latin typeface="+mn-lt"/>
                          <a:ea typeface="華康儷中黑" panose="020B0509000000000000" pitchFamily="49" charset="-120"/>
                        </a:rPr>
                        <a:t>慈悲</a:t>
                      </a:r>
                      <a:r>
                        <a:rPr lang="en-US" altLang="zh-TW" sz="2400" b="0" dirty="0">
                          <a:solidFill>
                            <a:schemeClr val="tx1"/>
                          </a:solidFill>
                          <a:latin typeface="+mn-lt"/>
                          <a:ea typeface="華康儷中黑" panose="020B0509000000000000" pitchFamily="49" charset="-120"/>
                        </a:rPr>
                        <a:t>)</a:t>
                      </a:r>
                      <a:r>
                        <a:rPr lang="zh-TW" altLang="en-US" sz="3200" b="0" dirty="0">
                          <a:solidFill>
                            <a:srgbClr val="008E40"/>
                          </a:solidFill>
                          <a:latin typeface="+mn-lt"/>
                          <a:ea typeface="華康儷中黑" panose="020B0509000000000000" pitchFamily="49" charset="-120"/>
                        </a:rPr>
                        <a:t>慈善撒馬黎雅人</a:t>
                      </a:r>
                      <a:r>
                        <a:rPr lang="en-US" altLang="zh-TW" sz="1100" b="0" dirty="0">
                          <a:solidFill>
                            <a:schemeClr val="bg1"/>
                          </a:solidFill>
                          <a:latin typeface="+mn-lt"/>
                          <a:ea typeface="華康儷中黑" panose="020B0509000000000000" pitchFamily="49" charset="-120"/>
                        </a:rPr>
                        <a:t>1</a:t>
                      </a:r>
                      <a:endParaRPr lang="zh-TW" altLang="en-US" sz="1100" b="0" dirty="0">
                        <a:solidFill>
                          <a:schemeClr val="bg1"/>
                        </a:solidFill>
                        <a:latin typeface="+mn-lt"/>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342900" marR="0" lvl="0" indent="-342900" algn="l" defTabSz="914400" rtl="0" eaLnBrk="1" fontAlgn="base" latinLnBrk="0" hangingPunct="1">
                        <a:lnSpc>
                          <a:spcPct val="100000"/>
                        </a:lnSpc>
                        <a:spcBef>
                          <a:spcPct val="0"/>
                        </a:spcBef>
                        <a:spcAft>
                          <a:spcPts val="0"/>
                        </a:spcAft>
                        <a:buClrTx/>
                        <a:buSzTx/>
                        <a:buFontTx/>
                        <a:buNone/>
                        <a:tabLst/>
                        <a:defRPr/>
                      </a:pPr>
                      <a:r>
                        <a:rPr kumimoji="1" lang="zh-TW" altLang="en-US" sz="3200" b="0" i="0" u="none" strike="noStrike" kern="0" cap="none" spc="0" normalizeH="0" baseline="0" noProof="0" dirty="0">
                          <a:ln>
                            <a:noFill/>
                          </a:ln>
                          <a:solidFill>
                            <a:srgbClr val="FF0000"/>
                          </a:solidFill>
                          <a:effectLst/>
                          <a:uLnTx/>
                          <a:uFillTx/>
                          <a:latin typeface="+mn-lt"/>
                          <a:ea typeface="華康儷中黑" panose="020B0509000000000000" pitchFamily="49" charset="-120"/>
                          <a:cs typeface="+mn-cs"/>
                        </a:rPr>
                        <a:t> </a:t>
                      </a:r>
                      <a:r>
                        <a:rPr kumimoji="1" lang="zh-TW" altLang="en-US" sz="3200" b="0" i="0" u="none" strike="noStrike" kern="0" cap="none" spc="0" normalizeH="0" baseline="0" noProof="0" dirty="0">
                          <a:ln>
                            <a:noFill/>
                          </a:ln>
                          <a:solidFill>
                            <a:srgbClr val="FF0000"/>
                          </a:solidFill>
                          <a:effectLst/>
                          <a:uLnTx/>
                          <a:uFillTx/>
                          <a:latin typeface="+mn-lt"/>
                          <a:ea typeface="華康儷粗宋(P)" panose="02020700000000000000" pitchFamily="18" charset="-120"/>
                          <a:cs typeface="+mn-cs"/>
                        </a:rPr>
                        <a:t>宗教</a:t>
                      </a:r>
                      <a:r>
                        <a:rPr kumimoji="1" lang="en-US" altLang="zh-TW" sz="2400" b="0" i="0" u="none" strike="noStrike" kern="0" cap="none" spc="0" normalizeH="0" baseline="0" noProof="0" dirty="0">
                          <a:ln>
                            <a:noFill/>
                          </a:ln>
                          <a:solidFill>
                            <a:schemeClr val="bg1"/>
                          </a:solidFill>
                          <a:effectLst/>
                          <a:highlight>
                            <a:srgbClr val="FF0000"/>
                          </a:highlight>
                          <a:uLnTx/>
                          <a:uFillTx/>
                          <a:latin typeface="+mn-lt"/>
                          <a:ea typeface="華康儷粗宋(P)" panose="02020700000000000000" pitchFamily="18" charset="-120"/>
                          <a:cs typeface="+mn-cs"/>
                        </a:rPr>
                        <a:t>(</a:t>
                      </a:r>
                      <a:r>
                        <a:rPr kumimoji="1" lang="zh-TW" altLang="en-US" sz="2400" b="0" i="0" u="none" strike="noStrike" kern="0" cap="none" spc="0" normalizeH="0" baseline="0" noProof="0" dirty="0">
                          <a:ln>
                            <a:noFill/>
                          </a:ln>
                          <a:solidFill>
                            <a:schemeClr val="bg1"/>
                          </a:solidFill>
                          <a:effectLst/>
                          <a:highlight>
                            <a:srgbClr val="FF0000"/>
                          </a:highlight>
                          <a:uLnTx/>
                          <a:uFillTx/>
                          <a:latin typeface="+mn-lt"/>
                          <a:ea typeface="華康儷粗宋(P)" panose="02020700000000000000" pitchFamily="18" charset="-120"/>
                          <a:cs typeface="+mn-cs"/>
                        </a:rPr>
                        <a:t>排他</a:t>
                      </a:r>
                      <a:r>
                        <a:rPr kumimoji="1" lang="en-US" altLang="zh-TW" sz="2400" b="0" i="0" u="none" strike="noStrike" kern="0" cap="none" spc="0" normalizeH="0" baseline="0" noProof="0" dirty="0">
                          <a:ln>
                            <a:noFill/>
                          </a:ln>
                          <a:solidFill>
                            <a:schemeClr val="bg1"/>
                          </a:solidFill>
                          <a:effectLst/>
                          <a:highlight>
                            <a:srgbClr val="FF0000"/>
                          </a:highlight>
                          <a:uLnTx/>
                          <a:uFillTx/>
                          <a:latin typeface="+mn-lt"/>
                          <a:ea typeface="華康儷粗宋(P)" panose="02020700000000000000" pitchFamily="18" charset="-120"/>
                          <a:cs typeface="+mn-cs"/>
                        </a:rPr>
                        <a:t>)</a:t>
                      </a:r>
                      <a:r>
                        <a:rPr kumimoji="1" lang="en-US" altLang="zh-TW" sz="2400" b="0" i="0" u="none" strike="noStrike" kern="0" cap="none" spc="0" normalizeH="0" baseline="0" noProof="0" dirty="0">
                          <a:ln>
                            <a:noFill/>
                          </a:ln>
                          <a:solidFill>
                            <a:srgbClr val="FF0000"/>
                          </a:solidFill>
                          <a:effectLst/>
                          <a:uLnTx/>
                          <a:uFillTx/>
                          <a:latin typeface="+mn-lt"/>
                          <a:ea typeface="華康儷粗宋(P)" panose="02020700000000000000" pitchFamily="18" charset="-120"/>
                          <a:cs typeface="+mn-cs"/>
                        </a:rPr>
                        <a:t>;</a:t>
                      </a:r>
                      <a:r>
                        <a:rPr kumimoji="1" lang="en-US" altLang="zh-TW" sz="2400" b="0" i="0" u="none" strike="noStrike" kern="0" cap="none" spc="0" normalizeH="0" baseline="0" noProof="0" dirty="0">
                          <a:ln>
                            <a:noFill/>
                          </a:ln>
                          <a:solidFill>
                            <a:srgbClr val="000000"/>
                          </a:solidFill>
                          <a:effectLst/>
                          <a:uLnTx/>
                          <a:uFillTx/>
                          <a:latin typeface="+mn-lt"/>
                          <a:ea typeface="華康儷粗宋(P)" panose="02020700000000000000" pitchFamily="18" charset="-120"/>
                          <a:cs typeface="+mn-cs"/>
                        </a:rPr>
                        <a:t> </a:t>
                      </a:r>
                      <a:r>
                        <a:rPr kumimoji="1" lang="zh-TW" altLang="en-US" sz="3200" b="0" i="0" u="none" strike="noStrike" kern="0" cap="none" spc="0" normalizeH="0" baseline="0" noProof="0" dirty="0">
                          <a:ln>
                            <a:noFill/>
                          </a:ln>
                          <a:solidFill>
                            <a:srgbClr val="0000FF"/>
                          </a:solidFill>
                          <a:effectLst/>
                          <a:uLnTx/>
                          <a:uFillTx/>
                          <a:latin typeface="+mn-lt"/>
                          <a:ea typeface="華康儷粗宋(P)" panose="02020700000000000000" pitchFamily="18" charset="-120"/>
                          <a:cs typeface="+mn-cs"/>
                        </a:rPr>
                        <a:t>外表</a:t>
                      </a:r>
                      <a:r>
                        <a:rPr kumimoji="1" lang="en-US" altLang="zh-TW" sz="3200" b="0" i="0" u="none" strike="noStrike" kern="0" cap="none" spc="0" normalizeH="0" baseline="0" noProof="0" dirty="0">
                          <a:ln>
                            <a:noFill/>
                          </a:ln>
                          <a:solidFill>
                            <a:srgbClr val="0000FF"/>
                          </a:solidFill>
                          <a:effectLst/>
                          <a:uLnTx/>
                          <a:uFillTx/>
                          <a:latin typeface="+mn-lt"/>
                          <a:ea typeface="華康儷粗宋(P)" panose="02020700000000000000" pitchFamily="18" charset="-120"/>
                          <a:cs typeface="+mn-cs"/>
                        </a:rPr>
                        <a:t>,</a:t>
                      </a:r>
                      <a:r>
                        <a:rPr kumimoji="1" lang="zh-TW" altLang="en-US" sz="3200" b="0" i="0" u="none" strike="noStrike" kern="0" cap="none" spc="0" normalizeH="0" baseline="0" noProof="0" dirty="0">
                          <a:ln>
                            <a:noFill/>
                          </a:ln>
                          <a:solidFill>
                            <a:srgbClr val="0000FF"/>
                          </a:solidFill>
                          <a:effectLst/>
                          <a:uLnTx/>
                          <a:uFillTx/>
                          <a:latin typeface="+mn-lt"/>
                          <a:ea typeface="華康儷粗宋(P)" panose="02020700000000000000" pitchFamily="18" charset="-120"/>
                          <a:cs typeface="+mn-cs"/>
                        </a:rPr>
                        <a:t>禮節</a:t>
                      </a:r>
                      <a:endParaRPr kumimoji="1" lang="en-US" altLang="zh-TW" sz="3200" b="0" i="0" u="none" strike="noStrike" kern="0" cap="none" spc="0" normalizeH="0" baseline="0" noProof="0" dirty="0">
                        <a:ln>
                          <a:noFill/>
                        </a:ln>
                        <a:solidFill>
                          <a:srgbClr val="0000FF"/>
                        </a:solidFill>
                        <a:effectLst/>
                        <a:uLnTx/>
                        <a:uFillTx/>
                        <a:latin typeface="+mn-lt"/>
                        <a:ea typeface="華康儷粗宋(P)" panose="02020700000000000000" pitchFamily="18" charset="-120"/>
                        <a:cs typeface="+mn-cs"/>
                      </a:endParaRPr>
                    </a:p>
                    <a:p>
                      <a:pPr marL="342900" marR="0" lvl="0" indent="-342900" algn="l" defTabSz="914400" rtl="0" eaLnBrk="1" fontAlgn="base" latinLnBrk="0" hangingPunct="1">
                        <a:lnSpc>
                          <a:spcPct val="100000"/>
                        </a:lnSpc>
                        <a:spcBef>
                          <a:spcPct val="0"/>
                        </a:spcBef>
                        <a:spcAft>
                          <a:spcPts val="0"/>
                        </a:spcAft>
                        <a:buClrTx/>
                        <a:buSzTx/>
                        <a:buFontTx/>
                        <a:buNone/>
                        <a:tabLst/>
                        <a:defRPr/>
                      </a:pPr>
                      <a:r>
                        <a:rPr kumimoji="1" lang="zh-TW" altLang="en-US" sz="3200" b="0" i="0" u="none" strike="noStrike" kern="0" cap="none" spc="0" normalizeH="0" baseline="0" noProof="0" dirty="0">
                          <a:ln>
                            <a:noFill/>
                          </a:ln>
                          <a:solidFill>
                            <a:srgbClr val="9900CC"/>
                          </a:solidFill>
                          <a:effectLst/>
                          <a:uLnTx/>
                          <a:uFillTx/>
                          <a:latin typeface="+mn-lt"/>
                          <a:ea typeface="華康儷粗宋(P)" panose="02020700000000000000" pitchFamily="18" charset="-120"/>
                          <a:cs typeface="+mn-cs"/>
                        </a:rPr>
                        <a:t> 天主討厭慶節</a:t>
                      </a:r>
                      <a:r>
                        <a:rPr kumimoji="1" lang="en-US" altLang="zh-TW" sz="2400" b="0" i="0" u="none" strike="noStrike" kern="0" cap="none" spc="0" normalizeH="0" baseline="0" noProof="0" dirty="0">
                          <a:ln>
                            <a:noFill/>
                          </a:ln>
                          <a:solidFill>
                            <a:srgbClr val="9900CC"/>
                          </a:solidFill>
                          <a:effectLst/>
                          <a:uLnTx/>
                          <a:uFillTx/>
                          <a:latin typeface="+mn-lt"/>
                          <a:ea typeface="華康儷粗宋(P)" panose="02020700000000000000" pitchFamily="18" charset="-120"/>
                          <a:cs typeface="+mn-cs"/>
                        </a:rPr>
                        <a:t>(</a:t>
                      </a:r>
                      <a:r>
                        <a:rPr kumimoji="1" lang="zh-TW" altLang="en-US" sz="2400" b="0" i="0" u="none" strike="noStrike" kern="0" cap="none" spc="0" normalizeH="0" baseline="0" noProof="0" dirty="0">
                          <a:ln>
                            <a:noFill/>
                          </a:ln>
                          <a:solidFill>
                            <a:srgbClr val="9900CC"/>
                          </a:solidFill>
                          <a:effectLst/>
                          <a:uLnTx/>
                          <a:uFillTx/>
                          <a:latin typeface="+mn-lt"/>
                          <a:ea typeface="華康儷粗宋(P)" panose="02020700000000000000" pitchFamily="18" charset="-120"/>
                          <a:cs typeface="+mn-cs"/>
                        </a:rPr>
                        <a:t>依</a:t>
                      </a:r>
                      <a:r>
                        <a:rPr kumimoji="1" lang="en-US" altLang="zh-TW" sz="2400" b="0" i="0" u="none" strike="noStrike" kern="0" cap="none" spc="0" normalizeH="0" baseline="0" noProof="0" dirty="0">
                          <a:ln>
                            <a:noFill/>
                          </a:ln>
                          <a:solidFill>
                            <a:srgbClr val="9900CC"/>
                          </a:solidFill>
                          <a:effectLst/>
                          <a:uLnTx/>
                          <a:uFillTx/>
                          <a:latin typeface="+mn-lt"/>
                          <a:ea typeface="華康儷粗宋(P)" panose="02020700000000000000" pitchFamily="18" charset="-120"/>
                          <a:cs typeface="+mn-cs"/>
                        </a:rPr>
                        <a:t>1)</a:t>
                      </a:r>
                    </a:p>
                    <a:p>
                      <a:pPr marL="342900" marR="0" lvl="0" indent="-342900" algn="l" defTabSz="914400" rtl="0" eaLnBrk="1" fontAlgn="base" latinLnBrk="0" hangingPunct="1">
                        <a:lnSpc>
                          <a:spcPct val="100000"/>
                        </a:lnSpc>
                        <a:spcBef>
                          <a:spcPct val="0"/>
                        </a:spcBef>
                        <a:spcAft>
                          <a:spcPts val="0"/>
                        </a:spcAft>
                        <a:buClrTx/>
                        <a:buSzTx/>
                        <a:buFontTx/>
                        <a:buNone/>
                        <a:tabLst/>
                        <a:defRPr/>
                      </a:pPr>
                      <a:r>
                        <a:rPr kumimoji="1" lang="zh-TW" altLang="en-US" sz="3200" b="0" i="0" u="none" strike="noStrike" kern="0" cap="none" spc="0" normalizeH="0" baseline="0" noProof="0" dirty="0">
                          <a:ln>
                            <a:noFill/>
                          </a:ln>
                          <a:solidFill>
                            <a:srgbClr val="FF0000"/>
                          </a:solidFill>
                          <a:effectLst/>
                          <a:uLnTx/>
                          <a:uFillTx/>
                          <a:latin typeface="+mn-lt"/>
                          <a:ea typeface="華康儷粗宋(P)" panose="02020700000000000000" pitchFamily="18" charset="-120"/>
                          <a:cs typeface="+mn-cs"/>
                        </a:rPr>
                        <a:t> 把天主當作得恩工具</a:t>
                      </a:r>
                      <a:endParaRPr kumimoji="1" lang="en-US" altLang="zh-TW" sz="3200" b="0" i="0" u="none" strike="noStrike" kern="0" cap="none" spc="0" normalizeH="0" baseline="0" noProof="0" dirty="0">
                        <a:ln>
                          <a:noFill/>
                        </a:ln>
                        <a:solidFill>
                          <a:srgbClr val="FF0000"/>
                        </a:solidFill>
                        <a:effectLst/>
                        <a:uLnTx/>
                        <a:uFillTx/>
                        <a:latin typeface="+mn-lt"/>
                        <a:ea typeface="華康儷粗宋(P)" panose="02020700000000000000" pitchFamily="18" charset="-120"/>
                        <a:cs typeface="+mn-cs"/>
                      </a:endParaRPr>
                    </a:p>
                    <a:p>
                      <a:pPr marL="342900" marR="0" lvl="0" indent="-342900" algn="l" defTabSz="914400" rtl="0" eaLnBrk="1" fontAlgn="base" latinLnBrk="0" hangingPunct="1">
                        <a:lnSpc>
                          <a:spcPct val="100000"/>
                        </a:lnSpc>
                        <a:spcBef>
                          <a:spcPct val="0"/>
                        </a:spcBef>
                        <a:spcAft>
                          <a:spcPts val="0"/>
                        </a:spcAft>
                        <a:buClrTx/>
                        <a:buSzTx/>
                        <a:buFontTx/>
                        <a:buNone/>
                        <a:tabLst/>
                        <a:defRPr/>
                      </a:pPr>
                      <a:r>
                        <a:rPr kumimoji="1" lang="zh-TW" altLang="en-US" sz="3200" b="0" i="0" u="none" strike="noStrike" kern="0" cap="none" spc="0" normalizeH="0" baseline="0" noProof="0" dirty="0">
                          <a:ln>
                            <a:noFill/>
                          </a:ln>
                          <a:solidFill>
                            <a:srgbClr val="0000FF"/>
                          </a:solidFill>
                          <a:effectLst/>
                          <a:uLnTx/>
                          <a:uFillTx/>
                          <a:latin typeface="+mn-lt"/>
                          <a:ea typeface="華康儷粗宋(P)" panose="02020700000000000000" pitchFamily="18" charset="-120"/>
                          <a:cs typeface="+mn-cs"/>
                        </a:rPr>
                        <a:t> 獨享救恩</a:t>
                      </a:r>
                      <a:r>
                        <a:rPr kumimoji="1" lang="en-US" altLang="zh-TW" sz="2400" b="0" i="0" u="none" strike="noStrike" kern="0" cap="none" spc="0" normalizeH="0" baseline="0" noProof="0" dirty="0">
                          <a:ln>
                            <a:noFill/>
                          </a:ln>
                          <a:solidFill>
                            <a:srgbClr val="0000FF"/>
                          </a:solidFill>
                          <a:effectLst/>
                          <a:uLnTx/>
                          <a:uFillTx/>
                          <a:latin typeface="+mn-lt"/>
                          <a:ea typeface="華康儷粗宋(P)" panose="02020700000000000000" pitchFamily="18" charset="-120"/>
                          <a:cs typeface="+mn-cs"/>
                        </a:rPr>
                        <a:t>(</a:t>
                      </a:r>
                      <a:r>
                        <a:rPr kumimoji="1" lang="zh-TW" altLang="en-US" sz="2400" b="0" i="0" u="none" strike="noStrike" kern="0" cap="none" spc="0" normalizeH="0" baseline="0" noProof="0" dirty="0">
                          <a:ln>
                            <a:noFill/>
                          </a:ln>
                          <a:solidFill>
                            <a:srgbClr val="0000FF"/>
                          </a:solidFill>
                          <a:effectLst/>
                          <a:uLnTx/>
                          <a:uFillTx/>
                          <a:latin typeface="+mn-lt"/>
                          <a:ea typeface="華康儷粗宋(P)" panose="02020700000000000000" pitchFamily="18" charset="-120"/>
                          <a:cs typeface="+mn-cs"/>
                        </a:rPr>
                        <a:t>選民</a:t>
                      </a:r>
                      <a:r>
                        <a:rPr kumimoji="1" lang="en-US" altLang="zh-TW" sz="2400" b="0" i="0" u="none" strike="noStrike" kern="0" cap="none" spc="0" normalizeH="0" baseline="0" noProof="0" dirty="0">
                          <a:ln>
                            <a:noFill/>
                          </a:ln>
                          <a:solidFill>
                            <a:srgbClr val="0000FF"/>
                          </a:solidFill>
                          <a:effectLst/>
                          <a:uLnTx/>
                          <a:uFillTx/>
                          <a:latin typeface="+mn-lt"/>
                          <a:ea typeface="華康儷粗宋(P)" panose="02020700000000000000" pitchFamily="18" charset="-120"/>
                          <a:cs typeface="+mn-cs"/>
                        </a:rPr>
                        <a:t>?</a:t>
                      </a:r>
                      <a:r>
                        <a:rPr kumimoji="1" lang="zh-TW" altLang="en-US" sz="2400" b="0" i="0" u="none" strike="noStrike" kern="0" cap="none" spc="0" normalizeH="0" baseline="0" noProof="0" dirty="0">
                          <a:ln>
                            <a:noFill/>
                          </a:ln>
                          <a:solidFill>
                            <a:srgbClr val="0000FF"/>
                          </a:solidFill>
                          <a:effectLst/>
                          <a:uLnTx/>
                          <a:uFillTx/>
                          <a:latin typeface="+mn-lt"/>
                          <a:ea typeface="華康儷粗宋(P)" panose="02020700000000000000" pitchFamily="18" charset="-120"/>
                          <a:cs typeface="+mn-cs"/>
                        </a:rPr>
                        <a:t>遠超三千年</a:t>
                      </a:r>
                      <a:r>
                        <a:rPr kumimoji="1" lang="en-US" altLang="zh-TW" sz="2400" b="0" i="0" u="none" strike="noStrike" kern="0" cap="none" spc="0" normalizeH="0" baseline="0" noProof="0" dirty="0">
                          <a:ln>
                            <a:noFill/>
                          </a:ln>
                          <a:solidFill>
                            <a:srgbClr val="0000FF"/>
                          </a:solidFill>
                          <a:effectLst/>
                          <a:uLnTx/>
                          <a:uFillTx/>
                          <a:latin typeface="+mn-lt"/>
                          <a:ea typeface="華康儷粗宋(P)" panose="02020700000000000000" pitchFamily="18" charset="-120"/>
                          <a:cs typeface="+mn-cs"/>
                        </a:rPr>
                        <a:t>!)</a:t>
                      </a:r>
                    </a:p>
                    <a:p>
                      <a:pPr marL="342900" marR="0" lvl="0" indent="-342900" algn="l" defTabSz="914400" rtl="0" eaLnBrk="1" fontAlgn="base" latinLnBrk="0" hangingPunct="1">
                        <a:lnSpc>
                          <a:spcPct val="100000"/>
                        </a:lnSpc>
                        <a:spcBef>
                          <a:spcPct val="0"/>
                        </a:spcBef>
                        <a:spcAft>
                          <a:spcPts val="0"/>
                        </a:spcAft>
                        <a:buClrTx/>
                        <a:buSzTx/>
                        <a:buFontTx/>
                        <a:buNone/>
                        <a:tabLst/>
                        <a:defRPr/>
                      </a:pPr>
                      <a:r>
                        <a:rPr kumimoji="1" lang="zh-TW" altLang="en-US" sz="3200" b="0" i="0" u="none" strike="noStrike" kern="0" cap="none" spc="0" normalizeH="0" baseline="0" noProof="0" dirty="0">
                          <a:ln>
                            <a:noFill/>
                          </a:ln>
                          <a:solidFill>
                            <a:srgbClr val="000000"/>
                          </a:solidFill>
                          <a:effectLst/>
                          <a:uLnTx/>
                          <a:uFillTx/>
                          <a:latin typeface="+mn-lt"/>
                          <a:ea typeface="華康儷粗宋(P)" panose="02020700000000000000" pitchFamily="18" charset="-120"/>
                          <a:cs typeface="+mn-cs"/>
                        </a:rPr>
                        <a:t> </a:t>
                      </a:r>
                      <a:r>
                        <a:rPr kumimoji="1" lang="zh-TW" altLang="en-US" sz="3200" b="0" i="0" u="none" strike="noStrike" kern="0" cap="none" spc="0" normalizeH="0" baseline="0" noProof="0" dirty="0">
                          <a:ln>
                            <a:noFill/>
                          </a:ln>
                          <a:solidFill>
                            <a:srgbClr val="008E40"/>
                          </a:solidFill>
                          <a:effectLst/>
                          <a:uLnTx/>
                          <a:uFillTx/>
                          <a:latin typeface="+mn-lt"/>
                          <a:ea typeface="華康儷粗宋(P)" panose="02020700000000000000" pitchFamily="18" charset="-120"/>
                          <a:cs typeface="+mn-cs"/>
                        </a:rPr>
                        <a:t>司祭</a:t>
                      </a:r>
                      <a:r>
                        <a:rPr kumimoji="1" lang="en-US" altLang="zh-TW" sz="3200" b="0" i="0" u="none" strike="noStrike" kern="0" cap="none" spc="0" normalizeH="0" baseline="0" noProof="0" dirty="0">
                          <a:ln>
                            <a:noFill/>
                          </a:ln>
                          <a:solidFill>
                            <a:srgbClr val="008E40"/>
                          </a:solidFill>
                          <a:effectLst/>
                          <a:uLnTx/>
                          <a:uFillTx/>
                          <a:latin typeface="+mn-lt"/>
                          <a:ea typeface="華康儷粗宋(P)" panose="02020700000000000000" pitchFamily="18" charset="-120"/>
                          <a:cs typeface="+mn-cs"/>
                        </a:rPr>
                        <a:t>;</a:t>
                      </a:r>
                      <a:r>
                        <a:rPr kumimoji="1" lang="zh-TW" altLang="en-US" sz="3200" b="0" i="0" u="none" strike="noStrike" kern="0" cap="none" spc="0" normalizeH="0" baseline="0" noProof="0" dirty="0">
                          <a:ln>
                            <a:noFill/>
                          </a:ln>
                          <a:solidFill>
                            <a:srgbClr val="008E40"/>
                          </a:solidFill>
                          <a:effectLst/>
                          <a:uLnTx/>
                          <a:uFillTx/>
                          <a:latin typeface="+mn-lt"/>
                          <a:ea typeface="華康儷粗宋(P)" panose="02020700000000000000" pitchFamily="18" charset="-120"/>
                          <a:cs typeface="+mn-cs"/>
                        </a:rPr>
                        <a:t>肋未家族</a:t>
                      </a:r>
                      <a:r>
                        <a:rPr kumimoji="1" lang="en-US" altLang="zh-TW" sz="2400" b="0" i="0" u="none" strike="noStrike" kern="0" cap="none" spc="0" normalizeH="0" baseline="0" noProof="0" dirty="0">
                          <a:ln>
                            <a:noFill/>
                          </a:ln>
                          <a:solidFill>
                            <a:srgbClr val="000000"/>
                          </a:solidFill>
                          <a:effectLst/>
                          <a:uLnTx/>
                          <a:uFillTx/>
                          <a:latin typeface="+mn-lt"/>
                          <a:ea typeface="華康儷粗宋(P)" panose="02020700000000000000" pitchFamily="18" charset="-120"/>
                          <a:cs typeface="+mn-cs"/>
                        </a:rPr>
                        <a:t>(</a:t>
                      </a:r>
                      <a:r>
                        <a:rPr kumimoji="1" lang="zh-TW" altLang="en-US" sz="2400" b="0" i="0" u="none" strike="noStrike" kern="0" cap="none" spc="0" normalizeH="0" baseline="0" noProof="0" dirty="0">
                          <a:ln>
                            <a:noFill/>
                          </a:ln>
                          <a:solidFill>
                            <a:srgbClr val="FF0000"/>
                          </a:solidFill>
                          <a:effectLst/>
                          <a:uLnTx/>
                          <a:uFillTx/>
                          <a:latin typeface="+mn-lt"/>
                          <a:ea typeface="華康儷粗宋(P)" panose="02020700000000000000" pitchFamily="18" charset="-120"/>
                          <a:cs typeface="+mn-cs"/>
                        </a:rPr>
                        <a:t>見死不救</a:t>
                      </a:r>
                      <a:r>
                        <a:rPr kumimoji="1" lang="en-US" altLang="zh-TW" sz="2400" b="0" i="0" u="none" strike="noStrike" kern="0" cap="none" spc="0" normalizeH="0" baseline="0" noProof="0" dirty="0">
                          <a:ln>
                            <a:noFill/>
                          </a:ln>
                          <a:solidFill>
                            <a:srgbClr val="000000"/>
                          </a:solidFill>
                          <a:effectLst/>
                          <a:uLnTx/>
                          <a:uFillTx/>
                          <a:latin typeface="+mn-lt"/>
                          <a:ea typeface="華康儷粗宋(P)" panose="02020700000000000000" pitchFamily="18" charset="-120"/>
                          <a:cs typeface="+mn-cs"/>
                        </a:rPr>
                        <a:t>)</a:t>
                      </a:r>
                      <a:endParaRPr lang="zh-TW" altLang="en-US" sz="2400" b="0" dirty="0">
                        <a:latin typeface="+mn-lt"/>
                        <a:ea typeface="華康儷粗宋(P)" panose="02020700000000000000" pitchFamily="18" charset="-12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83903930"/>
                  </a:ext>
                </a:extLst>
              </a:tr>
            </a:tbl>
          </a:graphicData>
        </a:graphic>
      </p:graphicFrame>
      <p:sp>
        <p:nvSpPr>
          <p:cNvPr id="6" name="文字方塊 5">
            <a:extLst>
              <a:ext uri="{FF2B5EF4-FFF2-40B4-BE49-F238E27FC236}">
                <a16:creationId xmlns:a16="http://schemas.microsoft.com/office/drawing/2014/main" id="{B65E2779-7A7F-4C5D-BC84-698AEA13E96E}"/>
              </a:ext>
            </a:extLst>
          </p:cNvPr>
          <p:cNvSpPr txBox="1"/>
          <p:nvPr/>
        </p:nvSpPr>
        <p:spPr>
          <a:xfrm>
            <a:off x="5724128" y="303039"/>
            <a:ext cx="3312368" cy="461665"/>
          </a:xfrm>
          <a:prstGeom prst="rect">
            <a:avLst/>
          </a:prstGeom>
          <a:noFill/>
          <a:ln>
            <a:solidFill>
              <a:srgbClr val="FF0000"/>
            </a:solidFill>
          </a:ln>
        </p:spPr>
        <p:txBody>
          <a:bodyPr wrap="square" rtlCol="0">
            <a:spAutoFit/>
          </a:bodyPr>
          <a:lstStyle/>
          <a:p>
            <a:pPr algn="ctr">
              <a:spcBef>
                <a:spcPts val="600"/>
              </a:spcBef>
              <a:spcAft>
                <a:spcPts val="0"/>
              </a:spcAft>
            </a:pPr>
            <a:r>
              <a:rPr lang="zh-TW" altLang="en-US" sz="2000" dirty="0">
                <a:solidFill>
                  <a:srgbClr val="0000FF"/>
                </a:solidFill>
                <a:latin typeface="Calibri" panose="020F0502020204030204" pitchFamily="34" charset="0"/>
                <a:ea typeface="華康儷中黑" panose="020B0509000000000000" pitchFamily="49" charset="-120"/>
                <a:cs typeface="Calibri" panose="020F0502020204030204" pitchFamily="34" charset="0"/>
              </a:rPr>
              <a:t>為福傳</a:t>
            </a:r>
            <a:r>
              <a:rPr lang="en-US" altLang="zh-TW" sz="2000" dirty="0">
                <a:solidFill>
                  <a:srgbClr val="0000FF"/>
                </a:solidFill>
                <a:latin typeface="Calibri" panose="020F0502020204030204" pitchFamily="34" charset="0"/>
                <a:ea typeface="華康儷中黑" panose="020B0509000000000000" pitchFamily="49" charset="-120"/>
                <a:cs typeface="Calibri" panose="020F0502020204030204" pitchFamily="34" charset="0"/>
              </a:rPr>
              <a:t>,</a:t>
            </a:r>
            <a:r>
              <a:rPr lang="zh-TW" altLang="en-US" sz="2000" dirty="0">
                <a:solidFill>
                  <a:srgbClr val="0000FF"/>
                </a:solidFill>
                <a:latin typeface="Calibri" panose="020F0502020204030204" pitchFamily="34" charset="0"/>
                <a:ea typeface="華康儷中黑" panose="020B0509000000000000" pitchFamily="49" charset="-120"/>
                <a:cs typeface="Calibri" panose="020F0502020204030204" pitchFamily="34" charset="0"/>
              </a:rPr>
              <a:t>請點讚</a:t>
            </a:r>
            <a:r>
              <a:rPr lang="en-US" altLang="zh-TW" sz="2000" dirty="0">
                <a:solidFill>
                  <a:srgbClr val="0000FF"/>
                </a:solidFill>
                <a:latin typeface="Calibri" panose="020F0502020204030204" pitchFamily="34" charset="0"/>
                <a:ea typeface="華康儷中黑" panose="020B0509000000000000" pitchFamily="49" charset="-120"/>
                <a:cs typeface="Calibri" panose="020F0502020204030204" pitchFamily="34" charset="0"/>
              </a:rPr>
              <a:t>,</a:t>
            </a:r>
            <a:r>
              <a:rPr lang="zh-TW" altLang="en-US" sz="2000" dirty="0">
                <a:solidFill>
                  <a:srgbClr val="0000FF"/>
                </a:solidFill>
                <a:latin typeface="Calibri" panose="020F0502020204030204" pitchFamily="34" charset="0"/>
                <a:ea typeface="華康儷中黑" panose="020B0509000000000000" pitchFamily="49" charset="-120"/>
                <a:cs typeface="Calibri" panose="020F0502020204030204" pitchFamily="34" charset="0"/>
              </a:rPr>
              <a:t>留言</a:t>
            </a:r>
            <a:r>
              <a:rPr lang="en-US" altLang="zh-TW" sz="2000" dirty="0">
                <a:solidFill>
                  <a:srgbClr val="0000FF"/>
                </a:solidFill>
                <a:latin typeface="Calibri" panose="020F0502020204030204" pitchFamily="34" charset="0"/>
                <a:ea typeface="華康儷中黑" panose="020B0509000000000000" pitchFamily="49" charset="-120"/>
                <a:cs typeface="Calibri" panose="020F0502020204030204" pitchFamily="34" charset="0"/>
              </a:rPr>
              <a:t>,</a:t>
            </a:r>
            <a:r>
              <a:rPr lang="zh-TW" altLang="en-US" sz="2400" dirty="0">
                <a:solidFill>
                  <a:srgbClr val="FF0000"/>
                </a:solidFill>
                <a:latin typeface="Calibri" panose="020F0502020204030204" pitchFamily="34" charset="0"/>
                <a:ea typeface="華康儷中黑" panose="020B0509000000000000" pitchFamily="49" charset="-120"/>
                <a:cs typeface="Calibri" panose="020F0502020204030204" pitchFamily="34" charset="0"/>
              </a:rPr>
              <a:t>轉發</a:t>
            </a:r>
            <a:endParaRPr lang="en-US" altLang="zh-HK" sz="2400" dirty="0">
              <a:solidFill>
                <a:srgbClr val="0000FF"/>
              </a:solidFill>
              <a:latin typeface="Calibri" panose="020F0502020204030204" pitchFamily="34" charset="0"/>
              <a:ea typeface="華康儷中黑" panose="020B0509000000000000" pitchFamily="49" charset="-120"/>
              <a:cs typeface="Calibri" panose="020F0502020204030204" pitchFamily="34" charset="0"/>
            </a:endParaRPr>
          </a:p>
        </p:txBody>
      </p:sp>
    </p:spTree>
    <p:extLst>
      <p:ext uri="{BB962C8B-B14F-4D97-AF65-F5344CB8AC3E}">
        <p14:creationId xmlns:p14="http://schemas.microsoft.com/office/powerpoint/2010/main" val="9338812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2770">
                                            <p:txEl>
                                              <p:pRg st="2" end="2"/>
                                            </p:txEl>
                                          </p:spTgt>
                                        </p:tgtEl>
                                        <p:attrNameLst>
                                          <p:attrName>style.visibility</p:attrName>
                                        </p:attrNameLst>
                                      </p:cBhvr>
                                      <p:to>
                                        <p:strVal val="visible"/>
                                      </p:to>
                                    </p:set>
                                    <p:animEffect transition="in" filter="fade">
                                      <p:cBhvr>
                                        <p:cTn id="7" dur="1000"/>
                                        <p:tgtEl>
                                          <p:spTgt spid="32770">
                                            <p:txEl>
                                              <p:pRg st="2" end="2"/>
                                            </p:txEl>
                                          </p:spTgt>
                                        </p:tgtEl>
                                      </p:cBhvr>
                                    </p:animEffect>
                                    <p:anim calcmode="lin" valueType="num">
                                      <p:cBhvr>
                                        <p:cTn id="8" dur="1000" fill="hold"/>
                                        <p:tgtEl>
                                          <p:spTgt spid="32770">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32770">
                                            <p:txEl>
                                              <p:pRg st="2" end="2"/>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32770">
                                            <p:txEl>
                                              <p:pRg st="3" end="3"/>
                                            </p:txEl>
                                          </p:spTgt>
                                        </p:tgtEl>
                                        <p:attrNameLst>
                                          <p:attrName>style.visibility</p:attrName>
                                        </p:attrNameLst>
                                      </p:cBhvr>
                                      <p:to>
                                        <p:strVal val="visible"/>
                                      </p:to>
                                    </p:set>
                                    <p:animEffect transition="in" filter="fade">
                                      <p:cBhvr>
                                        <p:cTn id="12" dur="1000"/>
                                        <p:tgtEl>
                                          <p:spTgt spid="32770">
                                            <p:txEl>
                                              <p:pRg st="3" end="3"/>
                                            </p:txEl>
                                          </p:spTgt>
                                        </p:tgtEl>
                                      </p:cBhvr>
                                    </p:animEffect>
                                    <p:anim calcmode="lin" valueType="num">
                                      <p:cBhvr>
                                        <p:cTn id="13" dur="1000" fill="hold"/>
                                        <p:tgtEl>
                                          <p:spTgt spid="32770">
                                            <p:txEl>
                                              <p:pRg st="3" end="3"/>
                                            </p:txEl>
                                          </p:spTgt>
                                        </p:tgtEl>
                                        <p:attrNameLst>
                                          <p:attrName>ppt_x</p:attrName>
                                        </p:attrNameLst>
                                      </p:cBhvr>
                                      <p:tavLst>
                                        <p:tav tm="0">
                                          <p:val>
                                            <p:strVal val="#ppt_x"/>
                                          </p:val>
                                        </p:tav>
                                        <p:tav tm="100000">
                                          <p:val>
                                            <p:strVal val="#ppt_x"/>
                                          </p:val>
                                        </p:tav>
                                      </p:tavLst>
                                    </p:anim>
                                    <p:anim calcmode="lin" valueType="num">
                                      <p:cBhvr>
                                        <p:cTn id="14" dur="1000" fill="hold"/>
                                        <p:tgtEl>
                                          <p:spTgt spid="32770">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3"/>
                                        </p:tgtEl>
                                        <p:attrNameLst>
                                          <p:attrName>style.visibility</p:attrName>
                                        </p:attrNameLst>
                                      </p:cBhvr>
                                      <p:to>
                                        <p:strVal val="visible"/>
                                      </p:to>
                                    </p:set>
                                    <p:animEffect transition="in" filter="fade">
                                      <p:cBhvr>
                                        <p:cTn id="19" dur="1000"/>
                                        <p:tgtEl>
                                          <p:spTgt spid="3"/>
                                        </p:tgtEl>
                                      </p:cBhvr>
                                    </p:animEffect>
                                    <p:anim calcmode="lin" valueType="num">
                                      <p:cBhvr>
                                        <p:cTn id="20" dur="1000" fill="hold"/>
                                        <p:tgtEl>
                                          <p:spTgt spid="3"/>
                                        </p:tgtEl>
                                        <p:attrNameLst>
                                          <p:attrName>ppt_x</p:attrName>
                                        </p:attrNameLst>
                                      </p:cBhvr>
                                      <p:tavLst>
                                        <p:tav tm="0">
                                          <p:val>
                                            <p:strVal val="#ppt_x"/>
                                          </p:val>
                                        </p:tav>
                                        <p:tav tm="100000">
                                          <p:val>
                                            <p:strVal val="#ppt_x"/>
                                          </p:val>
                                        </p:tav>
                                      </p:tavLst>
                                    </p:anim>
                                    <p:anim calcmode="lin" valueType="num">
                                      <p:cBhvr>
                                        <p:cTn id="21"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nodeType="clickEffect">
                                  <p:stCondLst>
                                    <p:cond delay="0"/>
                                  </p:stCondLst>
                                  <p:childTnLst>
                                    <p:set>
                                      <p:cBhvr>
                                        <p:cTn id="25" dur="1" fill="hold">
                                          <p:stCondLst>
                                            <p:cond delay="0"/>
                                          </p:stCondLst>
                                        </p:cTn>
                                        <p:tgtEl>
                                          <p:spTgt spid="32770">
                                            <p:txEl>
                                              <p:pRg st="4" end="4"/>
                                            </p:txEl>
                                          </p:spTgt>
                                        </p:tgtEl>
                                        <p:attrNameLst>
                                          <p:attrName>style.visibility</p:attrName>
                                        </p:attrNameLst>
                                      </p:cBhvr>
                                      <p:to>
                                        <p:strVal val="visible"/>
                                      </p:to>
                                    </p:set>
                                    <p:animEffect transition="in" filter="fade">
                                      <p:cBhvr>
                                        <p:cTn id="26" dur="1000"/>
                                        <p:tgtEl>
                                          <p:spTgt spid="32770">
                                            <p:txEl>
                                              <p:pRg st="4" end="4"/>
                                            </p:txEl>
                                          </p:spTgt>
                                        </p:tgtEl>
                                      </p:cBhvr>
                                    </p:animEffect>
                                    <p:anim calcmode="lin" valueType="num">
                                      <p:cBhvr>
                                        <p:cTn id="27" dur="1000" fill="hold"/>
                                        <p:tgtEl>
                                          <p:spTgt spid="32770">
                                            <p:txEl>
                                              <p:pRg st="4" end="4"/>
                                            </p:txEl>
                                          </p:spTgt>
                                        </p:tgtEl>
                                        <p:attrNameLst>
                                          <p:attrName>ppt_x</p:attrName>
                                        </p:attrNameLst>
                                      </p:cBhvr>
                                      <p:tavLst>
                                        <p:tav tm="0">
                                          <p:val>
                                            <p:strVal val="#ppt_x"/>
                                          </p:val>
                                        </p:tav>
                                        <p:tav tm="100000">
                                          <p:val>
                                            <p:strVal val="#ppt_x"/>
                                          </p:val>
                                        </p:tav>
                                      </p:tavLst>
                                    </p:anim>
                                    <p:anim calcmode="lin" valueType="num">
                                      <p:cBhvr>
                                        <p:cTn id="28" dur="1000" fill="hold"/>
                                        <p:tgtEl>
                                          <p:spTgt spid="32770">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nodeType="clickEffect">
                                  <p:stCondLst>
                                    <p:cond delay="0"/>
                                  </p:stCondLst>
                                  <p:childTnLst>
                                    <p:set>
                                      <p:cBhvr>
                                        <p:cTn id="32" dur="1" fill="hold">
                                          <p:stCondLst>
                                            <p:cond delay="0"/>
                                          </p:stCondLst>
                                        </p:cTn>
                                        <p:tgtEl>
                                          <p:spTgt spid="5"/>
                                        </p:tgtEl>
                                        <p:attrNameLst>
                                          <p:attrName>style.visibility</p:attrName>
                                        </p:attrNameLst>
                                      </p:cBhvr>
                                      <p:to>
                                        <p:strVal val="visible"/>
                                      </p:to>
                                    </p:set>
                                    <p:animEffect transition="in" filter="fade">
                                      <p:cBhvr>
                                        <p:cTn id="33" dur="1000"/>
                                        <p:tgtEl>
                                          <p:spTgt spid="5"/>
                                        </p:tgtEl>
                                      </p:cBhvr>
                                    </p:animEffect>
                                    <p:anim calcmode="lin" valueType="num">
                                      <p:cBhvr>
                                        <p:cTn id="34" dur="1000" fill="hold"/>
                                        <p:tgtEl>
                                          <p:spTgt spid="5"/>
                                        </p:tgtEl>
                                        <p:attrNameLst>
                                          <p:attrName>ppt_x</p:attrName>
                                        </p:attrNameLst>
                                      </p:cBhvr>
                                      <p:tavLst>
                                        <p:tav tm="0">
                                          <p:val>
                                            <p:strVal val="#ppt_x"/>
                                          </p:val>
                                        </p:tav>
                                        <p:tav tm="100000">
                                          <p:val>
                                            <p:strVal val="#ppt_x"/>
                                          </p:val>
                                        </p:tav>
                                      </p:tavLst>
                                    </p:anim>
                                    <p:anim calcmode="lin" valueType="num">
                                      <p:cBhvr>
                                        <p:cTn id="35"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2" presetClass="entr" presetSubtype="4" fill="hold" grpId="0" nodeType="clickEffect">
                                  <p:stCondLst>
                                    <p:cond delay="0"/>
                                  </p:stCondLst>
                                  <p:childTnLst>
                                    <p:set>
                                      <p:cBhvr>
                                        <p:cTn id="39" dur="1" fill="hold">
                                          <p:stCondLst>
                                            <p:cond delay="0"/>
                                          </p:stCondLst>
                                        </p:cTn>
                                        <p:tgtEl>
                                          <p:spTgt spid="6"/>
                                        </p:tgtEl>
                                        <p:attrNameLst>
                                          <p:attrName>style.visibility</p:attrName>
                                        </p:attrNameLst>
                                      </p:cBhvr>
                                      <p:to>
                                        <p:strVal val="visible"/>
                                      </p:to>
                                    </p:set>
                                    <p:anim calcmode="lin" valueType="num">
                                      <p:cBhvr additive="base">
                                        <p:cTn id="40" dur="500" fill="hold"/>
                                        <p:tgtEl>
                                          <p:spTgt spid="6"/>
                                        </p:tgtEl>
                                        <p:attrNameLst>
                                          <p:attrName>ppt_x</p:attrName>
                                        </p:attrNameLst>
                                      </p:cBhvr>
                                      <p:tavLst>
                                        <p:tav tm="0">
                                          <p:val>
                                            <p:strVal val="#ppt_x"/>
                                          </p:val>
                                        </p:tav>
                                        <p:tav tm="100000">
                                          <p:val>
                                            <p:strVal val="#ppt_x"/>
                                          </p:val>
                                        </p:tav>
                                      </p:tavLst>
                                    </p:anim>
                                    <p:anim calcmode="lin" valueType="num">
                                      <p:cBhvr additive="base">
                                        <p:cTn id="41"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6" grpId="0"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9330" name="Rectangle 2">
            <a:extLst>
              <a:ext uri="{FF2B5EF4-FFF2-40B4-BE49-F238E27FC236}">
                <a16:creationId xmlns:a16="http://schemas.microsoft.com/office/drawing/2014/main" id="{B2EF5AAD-EEB9-496C-B277-24E491281BFC}"/>
              </a:ext>
            </a:extLst>
          </p:cNvPr>
          <p:cNvSpPr>
            <a:spLocks noGrp="1" noChangeArrowheads="1"/>
          </p:cNvSpPr>
          <p:nvPr>
            <p:ph type="body" idx="1"/>
          </p:nvPr>
        </p:nvSpPr>
        <p:spPr>
          <a:xfrm>
            <a:off x="16062" y="44921"/>
            <a:ext cx="9144000" cy="6552431"/>
          </a:xfrm>
        </p:spPr>
        <p:txBody>
          <a:bodyPr/>
          <a:lstStyle/>
          <a:p>
            <a:pPr algn="ctr" eaLnBrk="1" hangingPunct="1">
              <a:lnSpc>
                <a:spcPts val="7000"/>
              </a:lnSpc>
              <a:spcBef>
                <a:spcPct val="0"/>
              </a:spcBef>
              <a:buFontTx/>
              <a:buNone/>
              <a:defRPr/>
            </a:pPr>
            <a:r>
              <a:rPr lang="zh-TW" altLang="en-US" sz="4400" dirty="0">
                <a:solidFill>
                  <a:schemeClr val="bg1"/>
                </a:solidFill>
                <a:latin typeface="華康儷中黑" panose="020B0509000000000000" pitchFamily="49" charset="-120"/>
                <a:ea typeface="華康儷中黑" panose="020B0509000000000000" pitchFamily="49" charset="-120"/>
                <a:cs typeface="華康中黑體(P)" pitchFamily="34" charset="-120"/>
              </a:rPr>
              <a:t>願 上 主 </a:t>
            </a:r>
          </a:p>
          <a:p>
            <a:pPr algn="ctr" eaLnBrk="1" hangingPunct="1">
              <a:lnSpc>
                <a:spcPts val="7000"/>
              </a:lnSpc>
              <a:spcBef>
                <a:spcPct val="0"/>
              </a:spcBef>
              <a:buFontTx/>
              <a:buNone/>
              <a:defRPr/>
            </a:pPr>
            <a:r>
              <a:rPr lang="zh-TW" altLang="en-US" sz="4400" dirty="0">
                <a:solidFill>
                  <a:srgbClr val="9900CC"/>
                </a:solidFill>
                <a:effectLst>
                  <a:outerShdw blurRad="38100" dist="38100" dir="2700000" algn="tl">
                    <a:srgbClr val="FFFFFF"/>
                  </a:outerShdw>
                </a:effectLst>
                <a:latin typeface="華康儷中黑" panose="020B0509000000000000" pitchFamily="49" charset="-120"/>
                <a:ea typeface="華康儷中黑" panose="020B0509000000000000" pitchFamily="49" charset="-120"/>
              </a:rPr>
              <a:t>祝 福 你 和 你 的 家 庭</a:t>
            </a:r>
          </a:p>
          <a:p>
            <a:pPr algn="ctr" eaLnBrk="1" hangingPunct="1">
              <a:lnSpc>
                <a:spcPts val="7000"/>
              </a:lnSpc>
              <a:spcBef>
                <a:spcPts val="1200"/>
              </a:spcBef>
              <a:spcAft>
                <a:spcPts val="1200"/>
              </a:spcAft>
              <a:buFontTx/>
              <a:buNone/>
              <a:defRPr/>
            </a:pPr>
            <a:r>
              <a:rPr lang="zh-TW" altLang="en-US" sz="5400" spc="600" dirty="0">
                <a:solidFill>
                  <a:srgbClr val="FF0000"/>
                </a:solidFill>
                <a:effectLst>
                  <a:outerShdw blurRad="38100" dist="38100" dir="2700000" algn="tl">
                    <a:srgbClr val="FFFFFF"/>
                  </a:outerShdw>
                </a:effectLst>
                <a:latin typeface="華康儷中黑" panose="020B0509000000000000" pitchFamily="49" charset="-120"/>
                <a:ea typeface="華康儷中黑" panose="020B0509000000000000" pitchFamily="49" charset="-120"/>
              </a:rPr>
              <a:t>新年</a:t>
            </a:r>
            <a:r>
              <a:rPr lang="zh-TW" altLang="en-US" sz="2400" spc="600" dirty="0">
                <a:solidFill>
                  <a:srgbClr val="FF0000"/>
                </a:solidFill>
                <a:effectLst>
                  <a:outerShdw blurRad="38100" dist="38100" dir="2700000" algn="tl">
                    <a:srgbClr val="FFFFFF"/>
                  </a:outerShdw>
                </a:effectLst>
                <a:latin typeface="華康儷中黑" panose="020B0509000000000000" pitchFamily="49" charset="-120"/>
                <a:ea typeface="華康儷中黑" panose="020B0509000000000000" pitchFamily="49" charset="-120"/>
              </a:rPr>
              <a:t> </a:t>
            </a:r>
            <a:r>
              <a:rPr lang="zh-TW" altLang="en-US" sz="5400" spc="600" dirty="0">
                <a:solidFill>
                  <a:srgbClr val="FF0000"/>
                </a:solidFill>
                <a:effectLst>
                  <a:outerShdw blurRad="38100" dist="38100" dir="2700000" algn="tl">
                    <a:srgbClr val="FFFFFF"/>
                  </a:outerShdw>
                </a:effectLst>
                <a:latin typeface="華康儷中黑" panose="020B0509000000000000" pitchFamily="49" charset="-120"/>
                <a:ea typeface="華康儷中黑" panose="020B0509000000000000" pitchFamily="49" charset="-120"/>
              </a:rPr>
              <a:t>快樂健康</a:t>
            </a:r>
            <a:r>
              <a:rPr lang="zh-TW" altLang="en-US" sz="2400" spc="600" dirty="0">
                <a:solidFill>
                  <a:srgbClr val="FF0000"/>
                </a:solidFill>
                <a:effectLst>
                  <a:outerShdw blurRad="38100" dist="38100" dir="2700000" algn="tl">
                    <a:srgbClr val="FFFFFF"/>
                  </a:outerShdw>
                </a:effectLst>
                <a:latin typeface="華康儷中黑" panose="020B0509000000000000" pitchFamily="49" charset="-120"/>
                <a:ea typeface="華康儷中黑" panose="020B0509000000000000" pitchFamily="49" charset="-120"/>
              </a:rPr>
              <a:t> </a:t>
            </a:r>
            <a:r>
              <a:rPr lang="zh-TW" altLang="en-US" sz="5400" spc="600" dirty="0">
                <a:solidFill>
                  <a:srgbClr val="FF0000"/>
                </a:solidFill>
                <a:effectLst>
                  <a:outerShdw blurRad="38100" dist="38100" dir="2700000" algn="tl">
                    <a:srgbClr val="FFFFFF"/>
                  </a:outerShdw>
                </a:effectLst>
                <a:latin typeface="華康儷中黑" panose="020B0509000000000000" pitchFamily="49" charset="-120"/>
                <a:ea typeface="華康儷中黑" panose="020B0509000000000000" pitchFamily="49" charset="-120"/>
              </a:rPr>
              <a:t>如意吉祥</a:t>
            </a:r>
            <a:endParaRPr lang="en-US" altLang="zh-TW" sz="5400" spc="600" dirty="0">
              <a:solidFill>
                <a:srgbClr val="FF0000"/>
              </a:solidFill>
              <a:effectLst>
                <a:outerShdw blurRad="38100" dist="38100" dir="2700000" algn="tl">
                  <a:srgbClr val="FFFFFF"/>
                </a:outerShdw>
              </a:effectLst>
              <a:latin typeface="華康儷中黑" panose="020B0509000000000000" pitchFamily="49" charset="-120"/>
              <a:ea typeface="華康儷中黑" panose="020B0509000000000000" pitchFamily="49" charset="-120"/>
            </a:endParaRPr>
          </a:p>
          <a:p>
            <a:pPr algn="ctr" eaLnBrk="1" hangingPunct="1">
              <a:lnSpc>
                <a:spcPts val="7000"/>
              </a:lnSpc>
              <a:spcBef>
                <a:spcPts val="600"/>
              </a:spcBef>
              <a:spcAft>
                <a:spcPts val="600"/>
              </a:spcAft>
              <a:buFontTx/>
              <a:buNone/>
              <a:defRPr/>
            </a:pPr>
            <a:r>
              <a:rPr lang="zh-TW" altLang="en-US" sz="4800" dirty="0">
                <a:solidFill>
                  <a:srgbClr val="00FF00"/>
                </a:solidFill>
                <a:effectLst>
                  <a:outerShdw blurRad="38100" dist="38100" dir="2700000" algn="tl">
                    <a:srgbClr val="FFFFFF"/>
                  </a:outerShdw>
                </a:effectLst>
                <a:latin typeface="華康儷中黑" panose="020B0509000000000000" pitchFamily="49" charset="-120"/>
                <a:ea typeface="華康儷中黑" panose="020B0509000000000000" pitchFamily="49" charset="-120"/>
              </a:rPr>
              <a:t>幫助你戰勝新舊疫情和一切困難</a:t>
            </a:r>
            <a:endParaRPr lang="en-US" altLang="zh-TW" sz="4800" dirty="0">
              <a:solidFill>
                <a:srgbClr val="00FF00"/>
              </a:solidFill>
              <a:effectLst>
                <a:outerShdw blurRad="38100" dist="38100" dir="2700000" algn="tl">
                  <a:srgbClr val="FFFFFF"/>
                </a:outerShdw>
              </a:effectLst>
              <a:latin typeface="華康儷中黑" panose="020B0509000000000000" pitchFamily="49" charset="-120"/>
              <a:ea typeface="華康儷中黑" panose="020B0509000000000000" pitchFamily="49" charset="-120"/>
            </a:endParaRPr>
          </a:p>
          <a:p>
            <a:pPr algn="ctr" eaLnBrk="1" hangingPunct="1">
              <a:lnSpc>
                <a:spcPts val="7000"/>
              </a:lnSpc>
              <a:spcBef>
                <a:spcPct val="0"/>
              </a:spcBef>
              <a:buFontTx/>
              <a:buNone/>
              <a:defRPr/>
            </a:pPr>
            <a:r>
              <a:rPr lang="zh-TW" altLang="en-US" sz="4400" dirty="0">
                <a:solidFill>
                  <a:srgbClr val="FF0000"/>
                </a:solidFill>
                <a:effectLst>
                  <a:outerShdw blurRad="38100" dist="38100" dir="2700000" algn="tl">
                    <a:srgbClr val="FFFFFF"/>
                  </a:outerShdw>
                </a:effectLst>
                <a:latin typeface="華康儷中黑" panose="020B0509000000000000" pitchFamily="49" charset="-120"/>
                <a:ea typeface="華康儷中黑" panose="020B0509000000000000" pitchFamily="49" charset="-120"/>
              </a:rPr>
              <a:t>化 危 為 機</a:t>
            </a:r>
          </a:p>
          <a:p>
            <a:pPr algn="ctr" eaLnBrk="1" hangingPunct="1">
              <a:lnSpc>
                <a:spcPts val="7000"/>
              </a:lnSpc>
              <a:spcBef>
                <a:spcPts val="1200"/>
              </a:spcBef>
              <a:buFontTx/>
              <a:buNone/>
              <a:defRPr/>
            </a:pPr>
            <a:r>
              <a:rPr lang="zh-TW" altLang="en-US" sz="6000" spc="600" dirty="0">
                <a:solidFill>
                  <a:schemeClr val="bg1"/>
                </a:solidFill>
                <a:latin typeface="華康儷中黑" panose="020B0509000000000000" pitchFamily="49" charset="-120"/>
                <a:ea typeface="華康儷中黑" panose="020B0509000000000000" pitchFamily="49" charset="-120"/>
              </a:rPr>
              <a:t>天主愛你</a:t>
            </a:r>
            <a:r>
              <a:rPr lang="zh-TW" altLang="en-US" sz="3600" spc="600" dirty="0">
                <a:solidFill>
                  <a:schemeClr val="bg1"/>
                </a:solidFill>
                <a:latin typeface="華康儷中黑" panose="020B0509000000000000" pitchFamily="49" charset="-120"/>
                <a:ea typeface="華康儷中黑" panose="020B0509000000000000" pitchFamily="49" charset="-120"/>
              </a:rPr>
              <a:t> </a:t>
            </a:r>
            <a:r>
              <a:rPr lang="zh-TW" altLang="en-US" sz="5400" spc="600" dirty="0">
                <a:solidFill>
                  <a:schemeClr val="bg1"/>
                </a:solidFill>
                <a:latin typeface="華康儷中黑" panose="020B0509000000000000" pitchFamily="49" charset="-120"/>
                <a:ea typeface="華康儷中黑" panose="020B0509000000000000" pitchFamily="49" charset="-120"/>
              </a:rPr>
              <a:t>主佑</a:t>
            </a:r>
            <a:r>
              <a:rPr lang="zh-TW" altLang="en-US" sz="4400" spc="600" dirty="0">
                <a:solidFill>
                  <a:schemeClr val="bg1"/>
                </a:solidFill>
                <a:latin typeface="華康儷中黑" panose="020B0509000000000000" pitchFamily="49" charset="-120"/>
                <a:ea typeface="華康儷中黑" panose="020B0509000000000000" pitchFamily="49" charset="-120"/>
              </a:rPr>
              <a: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a:extLst>
              <a:ext uri="{FF2B5EF4-FFF2-40B4-BE49-F238E27FC236}">
                <a16:creationId xmlns:a16="http://schemas.microsoft.com/office/drawing/2014/main" id="{E3A6B8BB-5727-4366-8CDC-81905C3708B7}"/>
              </a:ext>
            </a:extLst>
          </p:cNvPr>
          <p:cNvSpPr>
            <a:spLocks noGrp="1" noChangeArrowheads="1"/>
          </p:cNvSpPr>
          <p:nvPr>
            <p:ph type="body" idx="1"/>
          </p:nvPr>
        </p:nvSpPr>
        <p:spPr>
          <a:xfrm>
            <a:off x="0" y="116632"/>
            <a:ext cx="9108504" cy="6474668"/>
          </a:xfrm>
        </p:spPr>
        <p:txBody>
          <a:bodyPr/>
          <a:lstStyle/>
          <a:p>
            <a:pPr marL="0" indent="0" algn="just" eaLnBrk="1">
              <a:spcBef>
                <a:spcPts val="0"/>
              </a:spcBef>
              <a:spcAft>
                <a:spcPts val="600"/>
              </a:spcAft>
              <a:buNone/>
            </a:pPr>
            <a:r>
              <a:rPr lang="zh-TW" altLang="en-US" sz="4000" dirty="0">
                <a:solidFill>
                  <a:srgbClr val="FFFF00"/>
                </a:solidFill>
                <a:latin typeface="華康儷中黑" panose="020B0509000000000000" pitchFamily="49" charset="-120"/>
                <a:ea typeface="華康儷中黑" panose="020B0509000000000000" pitchFamily="49" charset="-120"/>
              </a:rPr>
              <a:t>他必要坐下，</a:t>
            </a:r>
            <a:r>
              <a:rPr lang="zh-TW" altLang="en-US" sz="4000" dirty="0">
                <a:solidFill>
                  <a:schemeClr val="bg1"/>
                </a:solidFill>
                <a:latin typeface="華康儷中黑" panose="020B0509000000000000" pitchFamily="49" charset="-120"/>
                <a:ea typeface="華康儷中黑" panose="020B0509000000000000" pitchFamily="49" charset="-120"/>
              </a:rPr>
              <a:t>像個溶化和煉淨白銀的人，煉淨肋未的子孫，</a:t>
            </a:r>
            <a:r>
              <a:rPr lang="zh-TW" altLang="en-US" sz="4000" dirty="0">
                <a:solidFill>
                  <a:srgbClr val="FFFF00"/>
                </a:solidFill>
                <a:latin typeface="華康儷中黑" panose="020B0509000000000000" pitchFamily="49" charset="-120"/>
                <a:ea typeface="華康儷中黑" panose="020B0509000000000000" pitchFamily="49" charset="-120"/>
              </a:rPr>
              <a:t>精煉他們，像精煉金銀一樣，使他們能懷著虔誠，向上主奉獻祭品。</a:t>
            </a:r>
            <a:r>
              <a:rPr lang="zh-TW" altLang="en-US" sz="4000" dirty="0">
                <a:solidFill>
                  <a:schemeClr val="bg1"/>
                </a:solidFill>
                <a:latin typeface="華康儷中黑" panose="020B0509000000000000" pitchFamily="49" charset="-120"/>
                <a:ea typeface="華康儷中黑" panose="020B0509000000000000" pitchFamily="49" charset="-120"/>
              </a:rPr>
              <a:t>那時，猶大和耶路撒冷所獻的祭品，必能悅樂上主，有如昔日和往年。」</a:t>
            </a:r>
            <a:r>
              <a:rPr lang="en-US" altLang="zh-TW" sz="3600" dirty="0">
                <a:solidFill>
                  <a:srgbClr val="FFFFFF"/>
                </a:solidFill>
                <a:latin typeface="華康儷中黑" panose="020B0509000000000000" pitchFamily="49" charset="-120"/>
                <a:ea typeface="華康儷中黑" panose="020B0509000000000000" pitchFamily="49" charset="-120"/>
                <a:cs typeface="華康中黑體" panose="020B0509000000000000" pitchFamily="49" charset="-120"/>
              </a:rPr>
              <a:t>——</a:t>
            </a:r>
            <a:r>
              <a:rPr lang="zh-TW" altLang="en-US" sz="3600" dirty="0">
                <a:solidFill>
                  <a:srgbClr val="FFFFFF"/>
                </a:solidFill>
                <a:latin typeface="華康儷中黑" panose="020B0509000000000000" pitchFamily="49" charset="-120"/>
                <a:ea typeface="華康儷中黑" panose="020B0509000000000000" pitchFamily="49" charset="-120"/>
                <a:cs typeface="華康中黑體" panose="020B0509000000000000" pitchFamily="49" charset="-120"/>
              </a:rPr>
              <a:t>上主的話。 </a:t>
            </a:r>
            <a:endParaRPr lang="en-US" altLang="zh-TW" sz="3600" dirty="0">
              <a:solidFill>
                <a:srgbClr val="FFFFFF"/>
              </a:solidFill>
              <a:latin typeface="華康儷中黑" panose="020B0509000000000000" pitchFamily="49" charset="-120"/>
              <a:ea typeface="華康儷中黑" panose="020B0509000000000000" pitchFamily="49" charset="-120"/>
              <a:cs typeface="華康中黑體" panose="020B0509000000000000" pitchFamily="49" charset="-120"/>
            </a:endParaRPr>
          </a:p>
          <a:p>
            <a:pPr marL="0" indent="0" algn="just" eaLnBrk="1">
              <a:spcBef>
                <a:spcPts val="0"/>
              </a:spcBef>
              <a:spcAft>
                <a:spcPts val="600"/>
              </a:spcAft>
              <a:buNone/>
            </a:pPr>
            <a:r>
              <a:rPr lang="zh-TW" altLang="en-US" sz="3600" dirty="0">
                <a:solidFill>
                  <a:srgbClr val="00FF00"/>
                </a:solidFill>
                <a:latin typeface="華康儷中黑" panose="020B0509000000000000" pitchFamily="49" charset="-120"/>
                <a:ea typeface="華康儷中黑" panose="020B0509000000000000" pitchFamily="49" charset="-120"/>
                <a:cs typeface="華康中黑體" panose="020B0509000000000000" pitchFamily="49" charset="-120"/>
              </a:rPr>
              <a:t>眾 </a:t>
            </a:r>
            <a:r>
              <a:rPr lang="en-US" altLang="zh-TW" sz="3600" dirty="0">
                <a:solidFill>
                  <a:srgbClr val="00FF00"/>
                </a:solidFill>
                <a:latin typeface="華康儷中黑" panose="020B0509000000000000" pitchFamily="49" charset="-120"/>
                <a:ea typeface="華康儷中黑" panose="020B0509000000000000" pitchFamily="49" charset="-120"/>
                <a:cs typeface="華康中黑體" panose="020B0509000000000000" pitchFamily="49" charset="-120"/>
              </a:rPr>
              <a:t>: </a:t>
            </a:r>
            <a:r>
              <a:rPr lang="zh-TW" altLang="en-US" sz="3600" dirty="0">
                <a:solidFill>
                  <a:srgbClr val="00FF00"/>
                </a:solidFill>
                <a:latin typeface="華康儷中黑" panose="020B0509000000000000" pitchFamily="49" charset="-120"/>
                <a:ea typeface="華康儷中黑" panose="020B0509000000000000" pitchFamily="49" charset="-120"/>
                <a:cs typeface="華康中黑體" panose="020B0509000000000000" pitchFamily="49" charset="-120"/>
              </a:rPr>
              <a:t>感謝天主</a:t>
            </a:r>
          </a:p>
          <a:p>
            <a:pPr marL="0" indent="0" algn="just" eaLnBrk="1">
              <a:spcBef>
                <a:spcPts val="0"/>
              </a:spcBef>
              <a:spcAft>
                <a:spcPts val="600"/>
              </a:spcAft>
              <a:buNone/>
            </a:pPr>
            <a:endParaRPr lang="en-US" altLang="zh-TW" sz="4000" dirty="0">
              <a:solidFill>
                <a:schemeClr val="bg1"/>
              </a:solidFill>
              <a:latin typeface="華康儷中黑" panose="020B0509000000000000" pitchFamily="49" charset="-120"/>
              <a:ea typeface="華康儷中黑" panose="020B0509000000000000" pitchFamily="49" charset="-120"/>
              <a:cs typeface="華康中黑體" panose="020B0509000000000000" pitchFamily="49" charset="-120"/>
            </a:endParaRPr>
          </a:p>
        </p:txBody>
      </p:sp>
      <p:sp>
        <p:nvSpPr>
          <p:cNvPr id="70659" name="Text Box 3">
            <a:extLst>
              <a:ext uri="{FF2B5EF4-FFF2-40B4-BE49-F238E27FC236}">
                <a16:creationId xmlns:a16="http://schemas.microsoft.com/office/drawing/2014/main" id="{1E03BE50-1641-47CB-AC5B-3CBE16B7E01B}"/>
              </a:ext>
            </a:extLst>
          </p:cNvPr>
          <p:cNvSpPr txBox="1">
            <a:spLocks noChangeArrowheads="1"/>
          </p:cNvSpPr>
          <p:nvPr/>
        </p:nvSpPr>
        <p:spPr bwMode="auto">
          <a:xfrm>
            <a:off x="8712200" y="6591300"/>
            <a:ext cx="7556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sz="4400">
                <a:solidFill>
                  <a:schemeClr val="tx1"/>
                </a:solidFill>
                <a:latin typeface="Arial" panose="020B0604020202020204" pitchFamily="34" charset="0"/>
                <a:ea typeface="新細明體" panose="02020500000000000000" pitchFamily="18" charset="-120"/>
              </a:defRPr>
            </a:lvl1pPr>
            <a:lvl2pPr marL="742950" indent="-285750">
              <a:defRPr kumimoji="1" sz="4400">
                <a:solidFill>
                  <a:schemeClr val="tx1"/>
                </a:solidFill>
                <a:latin typeface="Arial" panose="020B0604020202020204" pitchFamily="34" charset="0"/>
                <a:ea typeface="新細明體" panose="02020500000000000000" pitchFamily="18" charset="-120"/>
              </a:defRPr>
            </a:lvl2pPr>
            <a:lvl3pPr marL="1143000" indent="-228600">
              <a:defRPr kumimoji="1" sz="4400">
                <a:solidFill>
                  <a:schemeClr val="tx1"/>
                </a:solidFill>
                <a:latin typeface="Arial" panose="020B0604020202020204" pitchFamily="34" charset="0"/>
                <a:ea typeface="新細明體" panose="02020500000000000000" pitchFamily="18" charset="-120"/>
              </a:defRPr>
            </a:lvl3pPr>
            <a:lvl4pPr marL="1600200" indent="-228600">
              <a:defRPr kumimoji="1" sz="4400">
                <a:solidFill>
                  <a:schemeClr val="tx1"/>
                </a:solidFill>
                <a:latin typeface="Arial" panose="020B0604020202020204" pitchFamily="34" charset="0"/>
                <a:ea typeface="新細明體" panose="02020500000000000000" pitchFamily="18" charset="-120"/>
              </a:defRPr>
            </a:lvl4pPr>
            <a:lvl5pPr marL="2057400" indent="-228600">
              <a:defRPr kumimoji="1" sz="4400">
                <a:solidFill>
                  <a:schemeClr val="tx1"/>
                </a:solidFill>
                <a:latin typeface="Arial" panose="020B0604020202020204" pitchFamily="34" charset="0"/>
                <a:ea typeface="新細明體" panose="02020500000000000000" pitchFamily="18" charset="-120"/>
              </a:defRPr>
            </a:lvl5pPr>
            <a:lvl6pPr marL="2514600" indent="-228600" eaLnBrk="0" fontAlgn="base" hangingPunct="0">
              <a:spcBef>
                <a:spcPct val="0"/>
              </a:spcBef>
              <a:spcAft>
                <a:spcPct val="0"/>
              </a:spcAft>
              <a:defRPr kumimoji="1" sz="4400">
                <a:solidFill>
                  <a:schemeClr val="tx1"/>
                </a:solidFill>
                <a:latin typeface="Arial" panose="020B0604020202020204" pitchFamily="34" charset="0"/>
                <a:ea typeface="新細明體" panose="02020500000000000000" pitchFamily="18" charset="-120"/>
              </a:defRPr>
            </a:lvl6pPr>
            <a:lvl7pPr marL="2971800" indent="-228600" eaLnBrk="0" fontAlgn="base" hangingPunct="0">
              <a:spcBef>
                <a:spcPct val="0"/>
              </a:spcBef>
              <a:spcAft>
                <a:spcPct val="0"/>
              </a:spcAft>
              <a:defRPr kumimoji="1" sz="4400">
                <a:solidFill>
                  <a:schemeClr val="tx1"/>
                </a:solidFill>
                <a:latin typeface="Arial" panose="020B0604020202020204" pitchFamily="34" charset="0"/>
                <a:ea typeface="新細明體" panose="02020500000000000000" pitchFamily="18" charset="-120"/>
              </a:defRPr>
            </a:lvl7pPr>
            <a:lvl8pPr marL="3429000" indent="-228600" eaLnBrk="0" fontAlgn="base" hangingPunct="0">
              <a:spcBef>
                <a:spcPct val="0"/>
              </a:spcBef>
              <a:spcAft>
                <a:spcPct val="0"/>
              </a:spcAft>
              <a:defRPr kumimoji="1" sz="4400">
                <a:solidFill>
                  <a:schemeClr val="tx1"/>
                </a:solidFill>
                <a:latin typeface="Arial" panose="020B0604020202020204" pitchFamily="34" charset="0"/>
                <a:ea typeface="新細明體" panose="02020500000000000000" pitchFamily="18" charset="-120"/>
              </a:defRPr>
            </a:lvl8pPr>
            <a:lvl9pPr marL="3886200" indent="-228600" eaLnBrk="0" fontAlgn="base" hangingPunct="0">
              <a:spcBef>
                <a:spcPct val="0"/>
              </a:spcBef>
              <a:spcAft>
                <a:spcPct val="0"/>
              </a:spcAft>
              <a:defRPr kumimoji="1" sz="4400">
                <a:solidFill>
                  <a:schemeClr val="tx1"/>
                </a:solidFill>
                <a:latin typeface="Arial" panose="020B0604020202020204" pitchFamily="34" charset="0"/>
                <a:ea typeface="新細明體" panose="02020500000000000000" pitchFamily="18" charset="-120"/>
              </a:defRPr>
            </a:lvl9pPr>
          </a:lstStyle>
          <a:p>
            <a:pPr marL="0" marR="0" lvl="0" indent="0" algn="l" defTabSz="914400" rtl="0" eaLnBrk="1" fontAlgn="base" latinLnBrk="0" hangingPunct="1">
              <a:lnSpc>
                <a:spcPct val="100000"/>
              </a:lnSpc>
              <a:spcBef>
                <a:spcPct val="50000"/>
              </a:spcBef>
              <a:spcAft>
                <a:spcPct val="0"/>
              </a:spcAft>
              <a:buClrTx/>
              <a:buSzTx/>
              <a:buFontTx/>
              <a:buNone/>
              <a:tabLst/>
              <a:defRPr/>
            </a:pPr>
            <a:endParaRPr kumimoji="1" lang="zh-TW" altLang="zh-TW" sz="1800" b="1" i="0" u="none" strike="noStrike" kern="1200" cap="none" spc="0" normalizeH="0" baseline="0" noProof="0">
              <a:ln>
                <a:noFill/>
              </a:ln>
              <a:solidFill>
                <a:srgbClr val="FFFFFF"/>
              </a:solidFill>
              <a:effectLst/>
              <a:uLnTx/>
              <a:uFillTx/>
              <a:latin typeface="Arial" panose="020B0604020202020204" pitchFamily="34" charset="0"/>
              <a:ea typeface="新細明體" panose="02020500000000000000" pitchFamily="18" charset="-120"/>
              <a:cs typeface="+mn-cs"/>
            </a:endParaRPr>
          </a:p>
        </p:txBody>
      </p:sp>
      <p:sp>
        <p:nvSpPr>
          <p:cNvPr id="2" name="文字方塊 1">
            <a:extLst>
              <a:ext uri="{FF2B5EF4-FFF2-40B4-BE49-F238E27FC236}">
                <a16:creationId xmlns:a16="http://schemas.microsoft.com/office/drawing/2014/main" id="{B10524CF-6E04-4C4F-BE91-43D129B8AACF}"/>
              </a:ext>
            </a:extLst>
          </p:cNvPr>
          <p:cNvSpPr txBox="1"/>
          <p:nvPr/>
        </p:nvSpPr>
        <p:spPr>
          <a:xfrm>
            <a:off x="7668344" y="6158964"/>
            <a:ext cx="1043856" cy="400110"/>
          </a:xfrm>
          <a:prstGeom prst="rect">
            <a:avLst/>
          </a:prstGeom>
          <a:noFill/>
        </p:spPr>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en-US" altLang="zh-HK" sz="2000" b="1" i="0" u="none" strike="noStrike" kern="1200" cap="none" spc="0" normalizeH="0" baseline="0" noProof="0" dirty="0">
                <a:ln>
                  <a:noFill/>
                </a:ln>
                <a:solidFill>
                  <a:srgbClr val="FFFFFF"/>
                </a:solidFill>
                <a:effectLst/>
                <a:uLnTx/>
                <a:uFillTx/>
                <a:latin typeface="Arial" panose="020B0604020202020204" pitchFamily="34" charset="0"/>
                <a:ea typeface="新細明體" panose="02020500000000000000" pitchFamily="18" charset="-120"/>
                <a:cs typeface="+mn-cs"/>
              </a:rPr>
              <a:t>2/2</a:t>
            </a:r>
            <a:endParaRPr kumimoji="1" lang="zh-HK" altLang="en-US" sz="2000" b="1" i="0" u="none" strike="noStrike" kern="1200" cap="none" spc="0" normalizeH="0" baseline="0" noProof="0" dirty="0">
              <a:ln>
                <a:noFill/>
              </a:ln>
              <a:solidFill>
                <a:srgbClr val="FFFFFF"/>
              </a:solidFill>
              <a:effectLst/>
              <a:uLnTx/>
              <a:uFillTx/>
              <a:latin typeface="Arial" panose="020B0604020202020204" pitchFamily="34" charset="0"/>
              <a:ea typeface="新細明體" panose="02020500000000000000" pitchFamily="18" charset="-120"/>
              <a:cs typeface="+mn-cs"/>
            </a:endParaRPr>
          </a:p>
        </p:txBody>
      </p:sp>
    </p:spTree>
    <p:extLst>
      <p:ext uri="{BB962C8B-B14F-4D97-AF65-F5344CB8AC3E}">
        <p14:creationId xmlns:p14="http://schemas.microsoft.com/office/powerpoint/2010/main" val="37354898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a:extLst>
              <a:ext uri="{FF2B5EF4-FFF2-40B4-BE49-F238E27FC236}">
                <a16:creationId xmlns:a16="http://schemas.microsoft.com/office/drawing/2014/main" id="{E3A6B8BB-5727-4366-8CDC-81905C3708B7}"/>
              </a:ext>
            </a:extLst>
          </p:cNvPr>
          <p:cNvSpPr>
            <a:spLocks noGrp="1" noChangeArrowheads="1"/>
          </p:cNvSpPr>
          <p:nvPr>
            <p:ph type="body" idx="1"/>
          </p:nvPr>
        </p:nvSpPr>
        <p:spPr>
          <a:xfrm>
            <a:off x="0" y="116632"/>
            <a:ext cx="9108504" cy="6676528"/>
          </a:xfrm>
        </p:spPr>
        <p:txBody>
          <a:bodyPr/>
          <a:lstStyle/>
          <a:p>
            <a:pPr marL="0" indent="0" algn="just" eaLnBrk="1">
              <a:spcBef>
                <a:spcPts val="0"/>
              </a:spcBef>
              <a:spcAft>
                <a:spcPts val="600"/>
              </a:spcAft>
              <a:buNone/>
            </a:pPr>
            <a:r>
              <a:rPr lang="zh-TW" altLang="en-US" sz="3600" dirty="0">
                <a:solidFill>
                  <a:srgbClr val="FFFFFF"/>
                </a:solidFill>
                <a:latin typeface="華康中黑體" panose="020B0509000000000000" pitchFamily="49" charset="-120"/>
                <a:ea typeface="華康中黑體" panose="020B0509000000000000" pitchFamily="49" charset="-120"/>
                <a:cs typeface="華康中黑體" panose="020B0509000000000000" pitchFamily="49" charset="-120"/>
              </a:rPr>
              <a:t>恭讀致希伯來人書　</a:t>
            </a:r>
            <a:r>
              <a:rPr lang="en-US" altLang="zh-TW" sz="3600" dirty="0">
                <a:solidFill>
                  <a:srgbClr val="FFFFFF"/>
                </a:solidFill>
                <a:latin typeface="華康中黑體" panose="020B0509000000000000" pitchFamily="49" charset="-120"/>
                <a:ea typeface="華康中黑體" panose="020B0509000000000000" pitchFamily="49" charset="-120"/>
                <a:cs typeface="華康中黑體" panose="020B0509000000000000" pitchFamily="49" charset="-120"/>
              </a:rPr>
              <a:t>2:14-18</a:t>
            </a:r>
          </a:p>
          <a:p>
            <a:pPr marL="0" indent="0" algn="just" eaLnBrk="1">
              <a:spcBef>
                <a:spcPts val="0"/>
              </a:spcBef>
              <a:spcAft>
                <a:spcPts val="600"/>
              </a:spcAft>
              <a:buNone/>
            </a:pPr>
            <a:r>
              <a:rPr lang="zh-TW" altLang="en-US" sz="4000" dirty="0">
                <a:solidFill>
                  <a:schemeClr val="bg1"/>
                </a:solidFill>
                <a:latin typeface="華康儷中黑" panose="020B0509000000000000" pitchFamily="49" charset="-120"/>
                <a:ea typeface="華康儷中黑" panose="020B0509000000000000" pitchFamily="49" charset="-120"/>
                <a:cs typeface="華康中黑體" panose="020B0509000000000000" pitchFamily="49" charset="-120"/>
              </a:rPr>
              <a:t>孩子既然都有同樣的血肉，</a:t>
            </a:r>
            <a:r>
              <a:rPr lang="zh-TW" altLang="en-US" sz="4000" dirty="0">
                <a:solidFill>
                  <a:srgbClr val="FFFF00"/>
                </a:solidFill>
                <a:latin typeface="華康儷中黑" panose="020B0509000000000000" pitchFamily="49" charset="-120"/>
                <a:ea typeface="華康儷中黑" panose="020B0509000000000000" pitchFamily="49" charset="-120"/>
                <a:cs typeface="華康中黑體" panose="020B0509000000000000" pitchFamily="49" charset="-120"/>
              </a:rPr>
              <a:t>基督也取了同樣的血肉，為能藉著死亡，毀滅那握有死亡的權勢者</a:t>
            </a:r>
            <a:r>
              <a:rPr lang="en-US" altLang="zh-TW" sz="4000" dirty="0">
                <a:solidFill>
                  <a:srgbClr val="FFFF00"/>
                </a:solidFill>
                <a:latin typeface="華康儷中黑" panose="020B0509000000000000" pitchFamily="49" charset="-120"/>
                <a:ea typeface="華康儷中黑" panose="020B0509000000000000" pitchFamily="49" charset="-120"/>
                <a:cs typeface="華康中黑體" panose="020B0509000000000000" pitchFamily="49" charset="-120"/>
              </a:rPr>
              <a:t>——</a:t>
            </a:r>
            <a:r>
              <a:rPr lang="zh-TW" altLang="en-US" sz="4000" dirty="0">
                <a:solidFill>
                  <a:srgbClr val="FFFF00"/>
                </a:solidFill>
                <a:latin typeface="華康儷中黑" panose="020B0509000000000000" pitchFamily="49" charset="-120"/>
                <a:ea typeface="華康儷中黑" panose="020B0509000000000000" pitchFamily="49" charset="-120"/>
                <a:cs typeface="華康中黑體" panose="020B0509000000000000" pitchFamily="49" charset="-120"/>
              </a:rPr>
              <a:t>魔鬼，並解救那些因死亡的恐怖，一生當奴隸的人。</a:t>
            </a:r>
          </a:p>
          <a:p>
            <a:pPr marL="0" indent="0" algn="just" eaLnBrk="1">
              <a:spcBef>
                <a:spcPts val="0"/>
              </a:spcBef>
              <a:spcAft>
                <a:spcPts val="600"/>
              </a:spcAft>
              <a:buNone/>
            </a:pPr>
            <a:r>
              <a:rPr lang="zh-TW" altLang="en-US" sz="4000" dirty="0">
                <a:solidFill>
                  <a:schemeClr val="bg1"/>
                </a:solidFill>
                <a:latin typeface="華康儷中黑" panose="020B0509000000000000" pitchFamily="49" charset="-120"/>
                <a:ea typeface="華康儷中黑" panose="020B0509000000000000" pitchFamily="49" charset="-120"/>
                <a:cs typeface="華康中黑體" panose="020B0509000000000000" pitchFamily="49" charset="-120"/>
              </a:rPr>
              <a:t>其實，他沒有援助天使，而援助了亞巴郎的後裔。</a:t>
            </a:r>
          </a:p>
          <a:p>
            <a:pPr marL="0" indent="0" algn="just" eaLnBrk="1">
              <a:spcBef>
                <a:spcPts val="0"/>
              </a:spcBef>
              <a:spcAft>
                <a:spcPts val="600"/>
              </a:spcAft>
              <a:buNone/>
            </a:pPr>
            <a:r>
              <a:rPr lang="zh-TW" altLang="en-US" sz="4000" dirty="0">
                <a:solidFill>
                  <a:schemeClr val="bg1"/>
                </a:solidFill>
                <a:latin typeface="華康儷中黑" panose="020B0509000000000000" pitchFamily="49" charset="-120"/>
                <a:ea typeface="華康儷中黑" panose="020B0509000000000000" pitchFamily="49" charset="-120"/>
                <a:cs typeface="華康中黑體" panose="020B0509000000000000" pitchFamily="49" charset="-120"/>
              </a:rPr>
              <a:t>因此，他應當在各方面相似弟兄們，好能在關於天主的事上，</a:t>
            </a:r>
          </a:p>
        </p:txBody>
      </p:sp>
      <p:sp>
        <p:nvSpPr>
          <p:cNvPr id="70659" name="Text Box 3">
            <a:extLst>
              <a:ext uri="{FF2B5EF4-FFF2-40B4-BE49-F238E27FC236}">
                <a16:creationId xmlns:a16="http://schemas.microsoft.com/office/drawing/2014/main" id="{1E03BE50-1641-47CB-AC5B-3CBE16B7E01B}"/>
              </a:ext>
            </a:extLst>
          </p:cNvPr>
          <p:cNvSpPr txBox="1">
            <a:spLocks noChangeArrowheads="1"/>
          </p:cNvSpPr>
          <p:nvPr/>
        </p:nvSpPr>
        <p:spPr bwMode="auto">
          <a:xfrm>
            <a:off x="8712200" y="6591300"/>
            <a:ext cx="7556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sz="4400">
                <a:solidFill>
                  <a:schemeClr val="tx1"/>
                </a:solidFill>
                <a:latin typeface="Arial" panose="020B0604020202020204" pitchFamily="34" charset="0"/>
                <a:ea typeface="新細明體" panose="02020500000000000000" pitchFamily="18" charset="-120"/>
              </a:defRPr>
            </a:lvl1pPr>
            <a:lvl2pPr marL="742950" indent="-285750">
              <a:defRPr kumimoji="1" sz="4400">
                <a:solidFill>
                  <a:schemeClr val="tx1"/>
                </a:solidFill>
                <a:latin typeface="Arial" panose="020B0604020202020204" pitchFamily="34" charset="0"/>
                <a:ea typeface="新細明體" panose="02020500000000000000" pitchFamily="18" charset="-120"/>
              </a:defRPr>
            </a:lvl2pPr>
            <a:lvl3pPr marL="1143000" indent="-228600">
              <a:defRPr kumimoji="1" sz="4400">
                <a:solidFill>
                  <a:schemeClr val="tx1"/>
                </a:solidFill>
                <a:latin typeface="Arial" panose="020B0604020202020204" pitchFamily="34" charset="0"/>
                <a:ea typeface="新細明體" panose="02020500000000000000" pitchFamily="18" charset="-120"/>
              </a:defRPr>
            </a:lvl3pPr>
            <a:lvl4pPr marL="1600200" indent="-228600">
              <a:defRPr kumimoji="1" sz="4400">
                <a:solidFill>
                  <a:schemeClr val="tx1"/>
                </a:solidFill>
                <a:latin typeface="Arial" panose="020B0604020202020204" pitchFamily="34" charset="0"/>
                <a:ea typeface="新細明體" panose="02020500000000000000" pitchFamily="18" charset="-120"/>
              </a:defRPr>
            </a:lvl4pPr>
            <a:lvl5pPr marL="2057400" indent="-228600">
              <a:defRPr kumimoji="1" sz="4400">
                <a:solidFill>
                  <a:schemeClr val="tx1"/>
                </a:solidFill>
                <a:latin typeface="Arial" panose="020B0604020202020204" pitchFamily="34" charset="0"/>
                <a:ea typeface="新細明體" panose="02020500000000000000" pitchFamily="18" charset="-120"/>
              </a:defRPr>
            </a:lvl5pPr>
            <a:lvl6pPr marL="2514600" indent="-228600" eaLnBrk="0" fontAlgn="base" hangingPunct="0">
              <a:spcBef>
                <a:spcPct val="0"/>
              </a:spcBef>
              <a:spcAft>
                <a:spcPct val="0"/>
              </a:spcAft>
              <a:defRPr kumimoji="1" sz="4400">
                <a:solidFill>
                  <a:schemeClr val="tx1"/>
                </a:solidFill>
                <a:latin typeface="Arial" panose="020B0604020202020204" pitchFamily="34" charset="0"/>
                <a:ea typeface="新細明體" panose="02020500000000000000" pitchFamily="18" charset="-120"/>
              </a:defRPr>
            </a:lvl6pPr>
            <a:lvl7pPr marL="2971800" indent="-228600" eaLnBrk="0" fontAlgn="base" hangingPunct="0">
              <a:spcBef>
                <a:spcPct val="0"/>
              </a:spcBef>
              <a:spcAft>
                <a:spcPct val="0"/>
              </a:spcAft>
              <a:defRPr kumimoji="1" sz="4400">
                <a:solidFill>
                  <a:schemeClr val="tx1"/>
                </a:solidFill>
                <a:latin typeface="Arial" panose="020B0604020202020204" pitchFamily="34" charset="0"/>
                <a:ea typeface="新細明體" panose="02020500000000000000" pitchFamily="18" charset="-120"/>
              </a:defRPr>
            </a:lvl7pPr>
            <a:lvl8pPr marL="3429000" indent="-228600" eaLnBrk="0" fontAlgn="base" hangingPunct="0">
              <a:spcBef>
                <a:spcPct val="0"/>
              </a:spcBef>
              <a:spcAft>
                <a:spcPct val="0"/>
              </a:spcAft>
              <a:defRPr kumimoji="1" sz="4400">
                <a:solidFill>
                  <a:schemeClr val="tx1"/>
                </a:solidFill>
                <a:latin typeface="Arial" panose="020B0604020202020204" pitchFamily="34" charset="0"/>
                <a:ea typeface="新細明體" panose="02020500000000000000" pitchFamily="18" charset="-120"/>
              </a:defRPr>
            </a:lvl8pPr>
            <a:lvl9pPr marL="3886200" indent="-228600" eaLnBrk="0" fontAlgn="base" hangingPunct="0">
              <a:spcBef>
                <a:spcPct val="0"/>
              </a:spcBef>
              <a:spcAft>
                <a:spcPct val="0"/>
              </a:spcAft>
              <a:defRPr kumimoji="1" sz="4400">
                <a:solidFill>
                  <a:schemeClr val="tx1"/>
                </a:solidFill>
                <a:latin typeface="Arial" panose="020B0604020202020204" pitchFamily="34" charset="0"/>
                <a:ea typeface="新細明體" panose="02020500000000000000" pitchFamily="18" charset="-120"/>
              </a:defRPr>
            </a:lvl9pPr>
          </a:lstStyle>
          <a:p>
            <a:pPr eaLnBrk="1" hangingPunct="1">
              <a:spcBef>
                <a:spcPct val="50000"/>
              </a:spcBef>
            </a:pPr>
            <a:endParaRPr lang="zh-TW" altLang="zh-TW" sz="1800" b="1">
              <a:solidFill>
                <a:srgbClr val="FFFFFF"/>
              </a:solidFill>
            </a:endParaRPr>
          </a:p>
        </p:txBody>
      </p:sp>
      <p:sp>
        <p:nvSpPr>
          <p:cNvPr id="2" name="文字方塊 1">
            <a:extLst>
              <a:ext uri="{FF2B5EF4-FFF2-40B4-BE49-F238E27FC236}">
                <a16:creationId xmlns:a16="http://schemas.microsoft.com/office/drawing/2014/main" id="{B10524CF-6E04-4C4F-BE91-43D129B8AACF}"/>
              </a:ext>
            </a:extLst>
          </p:cNvPr>
          <p:cNvSpPr txBox="1"/>
          <p:nvPr/>
        </p:nvSpPr>
        <p:spPr>
          <a:xfrm>
            <a:off x="7670204" y="6393050"/>
            <a:ext cx="1043856" cy="400110"/>
          </a:xfrm>
          <a:prstGeom prst="rect">
            <a:avLst/>
          </a:prstGeom>
          <a:noFill/>
        </p:spPr>
        <p:txBody>
          <a:bodyPr wrap="square" rtlCol="0">
            <a:spAutoFit/>
          </a:bodyPr>
          <a:lstStyle/>
          <a:p>
            <a:r>
              <a:rPr lang="en-US" altLang="zh-HK" sz="2000" b="1" dirty="0">
                <a:solidFill>
                  <a:schemeClr val="bg1"/>
                </a:solidFill>
              </a:rPr>
              <a:t>1/2</a:t>
            </a:r>
            <a:endParaRPr lang="zh-HK" altLang="en-US" sz="2000" b="1" dirty="0">
              <a:solidFill>
                <a:schemeClr val="bg1"/>
              </a:solidFill>
            </a:endParaRPr>
          </a:p>
        </p:txBody>
      </p:sp>
    </p:spTree>
    <p:extLst>
      <p:ext uri="{BB962C8B-B14F-4D97-AF65-F5344CB8AC3E}">
        <p14:creationId xmlns:p14="http://schemas.microsoft.com/office/powerpoint/2010/main" val="25526612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a:extLst>
              <a:ext uri="{FF2B5EF4-FFF2-40B4-BE49-F238E27FC236}">
                <a16:creationId xmlns:a16="http://schemas.microsoft.com/office/drawing/2014/main" id="{E3A6B8BB-5727-4366-8CDC-81905C3708B7}"/>
              </a:ext>
            </a:extLst>
          </p:cNvPr>
          <p:cNvSpPr>
            <a:spLocks noGrp="1" noChangeArrowheads="1"/>
          </p:cNvSpPr>
          <p:nvPr>
            <p:ph type="body" idx="1"/>
          </p:nvPr>
        </p:nvSpPr>
        <p:spPr>
          <a:xfrm>
            <a:off x="0" y="116632"/>
            <a:ext cx="9108504" cy="6474668"/>
          </a:xfrm>
        </p:spPr>
        <p:txBody>
          <a:bodyPr/>
          <a:lstStyle/>
          <a:p>
            <a:pPr marL="0" indent="0" algn="just" eaLnBrk="1">
              <a:spcBef>
                <a:spcPts val="0"/>
              </a:spcBef>
              <a:spcAft>
                <a:spcPts val="600"/>
              </a:spcAft>
              <a:buNone/>
            </a:pPr>
            <a:r>
              <a:rPr lang="zh-TW" altLang="en-US" sz="4000" dirty="0">
                <a:solidFill>
                  <a:schemeClr val="bg1"/>
                </a:solidFill>
                <a:latin typeface="華康儷中黑" panose="020B0509000000000000" pitchFamily="49" charset="-120"/>
                <a:ea typeface="華康儷中黑" panose="020B0509000000000000" pitchFamily="49" charset="-120"/>
                <a:cs typeface="華康中黑體" panose="020B0509000000000000" pitchFamily="49" charset="-120"/>
              </a:rPr>
              <a:t>成為一位仁慈和忠信的大司祭，</a:t>
            </a:r>
            <a:r>
              <a:rPr lang="zh-TW" altLang="en-US" sz="4000" dirty="0">
                <a:solidFill>
                  <a:schemeClr val="bg1"/>
                </a:solidFill>
                <a:latin typeface="華康儷中黑" panose="020B0509000000000000" pitchFamily="49" charset="-120"/>
                <a:ea typeface="華康儷中黑" panose="020B0509000000000000" pitchFamily="49" charset="-120"/>
              </a:rPr>
              <a:t>以補贖人民的罪惡。他既然親自經過試探，受了苦，也必能扶助那受試探的人。</a:t>
            </a:r>
            <a:endParaRPr lang="en-US" altLang="zh-TW" sz="4000" dirty="0">
              <a:solidFill>
                <a:schemeClr val="bg1"/>
              </a:solidFill>
              <a:latin typeface="華康儷中黑" panose="020B0509000000000000" pitchFamily="49" charset="-120"/>
              <a:ea typeface="華康儷中黑" panose="020B0509000000000000" pitchFamily="49" charset="-120"/>
            </a:endParaRPr>
          </a:p>
          <a:p>
            <a:pPr marL="0" indent="0" algn="just" eaLnBrk="1">
              <a:spcBef>
                <a:spcPts val="0"/>
              </a:spcBef>
              <a:spcAft>
                <a:spcPts val="600"/>
              </a:spcAft>
              <a:buNone/>
            </a:pPr>
            <a:r>
              <a:rPr lang="en-US" altLang="zh-TW" sz="3600" dirty="0">
                <a:solidFill>
                  <a:srgbClr val="FFFFFF"/>
                </a:solidFill>
                <a:latin typeface="華康儷中黑" panose="020B0509000000000000" pitchFamily="49" charset="-120"/>
                <a:ea typeface="華康儷中黑" panose="020B0509000000000000" pitchFamily="49" charset="-120"/>
                <a:cs typeface="華康中黑體" panose="020B0509000000000000" pitchFamily="49" charset="-120"/>
              </a:rPr>
              <a:t>——</a:t>
            </a:r>
            <a:r>
              <a:rPr lang="zh-TW" altLang="en-US" sz="3600" dirty="0">
                <a:solidFill>
                  <a:srgbClr val="FFFFFF"/>
                </a:solidFill>
                <a:latin typeface="華康儷中黑" panose="020B0509000000000000" pitchFamily="49" charset="-120"/>
                <a:ea typeface="華康儷中黑" panose="020B0509000000000000" pitchFamily="49" charset="-120"/>
                <a:cs typeface="華康中黑體" panose="020B0509000000000000" pitchFamily="49" charset="-120"/>
              </a:rPr>
              <a:t>上主的話。</a:t>
            </a:r>
            <a:endParaRPr lang="en-US" altLang="zh-TW" sz="3600" dirty="0">
              <a:solidFill>
                <a:srgbClr val="FFFFFF"/>
              </a:solidFill>
              <a:latin typeface="華康儷中黑" panose="020B0509000000000000" pitchFamily="49" charset="-120"/>
              <a:ea typeface="華康儷中黑" panose="020B0509000000000000" pitchFamily="49" charset="-120"/>
              <a:cs typeface="華康中黑體" panose="020B0509000000000000" pitchFamily="49" charset="-120"/>
            </a:endParaRPr>
          </a:p>
          <a:p>
            <a:pPr marL="0" indent="0" algn="just" eaLnBrk="1">
              <a:spcBef>
                <a:spcPts val="0"/>
              </a:spcBef>
              <a:spcAft>
                <a:spcPts val="600"/>
              </a:spcAft>
              <a:buNone/>
            </a:pPr>
            <a:r>
              <a:rPr lang="zh-TW" altLang="en-US" sz="3600" dirty="0">
                <a:solidFill>
                  <a:srgbClr val="00FF00"/>
                </a:solidFill>
                <a:latin typeface="華康儷中黑" panose="020B0509000000000000" pitchFamily="49" charset="-120"/>
                <a:ea typeface="華康儷中黑" panose="020B0509000000000000" pitchFamily="49" charset="-120"/>
                <a:cs typeface="華康中黑體" panose="020B0509000000000000" pitchFamily="49" charset="-120"/>
              </a:rPr>
              <a:t>眾</a:t>
            </a:r>
            <a:r>
              <a:rPr lang="en-US" altLang="zh-TW" sz="3600" dirty="0">
                <a:solidFill>
                  <a:srgbClr val="00FF00"/>
                </a:solidFill>
                <a:latin typeface="華康儷中黑" panose="020B0509000000000000" pitchFamily="49" charset="-120"/>
                <a:ea typeface="華康儷中黑" panose="020B0509000000000000" pitchFamily="49" charset="-120"/>
                <a:cs typeface="華康中黑體" panose="020B0509000000000000" pitchFamily="49" charset="-120"/>
              </a:rPr>
              <a:t>:</a:t>
            </a:r>
            <a:r>
              <a:rPr lang="zh-TW" altLang="en-US" sz="3600" dirty="0">
                <a:solidFill>
                  <a:srgbClr val="00FF00"/>
                </a:solidFill>
                <a:latin typeface="華康儷中黑" panose="020B0509000000000000" pitchFamily="49" charset="-120"/>
                <a:ea typeface="華康儷中黑" panose="020B0509000000000000" pitchFamily="49" charset="-120"/>
                <a:cs typeface="華康中黑體" panose="020B0509000000000000" pitchFamily="49" charset="-120"/>
              </a:rPr>
              <a:t>感謝天主</a:t>
            </a:r>
          </a:p>
          <a:p>
            <a:pPr marL="0" indent="0" algn="just" eaLnBrk="1">
              <a:spcBef>
                <a:spcPts val="0"/>
              </a:spcBef>
              <a:spcAft>
                <a:spcPts val="600"/>
              </a:spcAft>
              <a:buNone/>
            </a:pPr>
            <a:endParaRPr lang="en-US" altLang="zh-TW" sz="4000" dirty="0">
              <a:solidFill>
                <a:schemeClr val="bg1"/>
              </a:solidFill>
              <a:latin typeface="華康儷中黑" panose="020B0509000000000000" pitchFamily="49" charset="-120"/>
              <a:ea typeface="華康儷中黑" panose="020B0509000000000000" pitchFamily="49" charset="-120"/>
              <a:cs typeface="華康中黑體" panose="020B0509000000000000" pitchFamily="49" charset="-120"/>
            </a:endParaRPr>
          </a:p>
        </p:txBody>
      </p:sp>
      <p:sp>
        <p:nvSpPr>
          <p:cNvPr id="70659" name="Text Box 3">
            <a:extLst>
              <a:ext uri="{FF2B5EF4-FFF2-40B4-BE49-F238E27FC236}">
                <a16:creationId xmlns:a16="http://schemas.microsoft.com/office/drawing/2014/main" id="{1E03BE50-1641-47CB-AC5B-3CBE16B7E01B}"/>
              </a:ext>
            </a:extLst>
          </p:cNvPr>
          <p:cNvSpPr txBox="1">
            <a:spLocks noChangeArrowheads="1"/>
          </p:cNvSpPr>
          <p:nvPr/>
        </p:nvSpPr>
        <p:spPr bwMode="auto">
          <a:xfrm>
            <a:off x="8712200" y="6591300"/>
            <a:ext cx="7556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sz="4400">
                <a:solidFill>
                  <a:schemeClr val="tx1"/>
                </a:solidFill>
                <a:latin typeface="Arial" panose="020B0604020202020204" pitchFamily="34" charset="0"/>
                <a:ea typeface="新細明體" panose="02020500000000000000" pitchFamily="18" charset="-120"/>
              </a:defRPr>
            </a:lvl1pPr>
            <a:lvl2pPr marL="742950" indent="-285750">
              <a:defRPr kumimoji="1" sz="4400">
                <a:solidFill>
                  <a:schemeClr val="tx1"/>
                </a:solidFill>
                <a:latin typeface="Arial" panose="020B0604020202020204" pitchFamily="34" charset="0"/>
                <a:ea typeface="新細明體" panose="02020500000000000000" pitchFamily="18" charset="-120"/>
              </a:defRPr>
            </a:lvl2pPr>
            <a:lvl3pPr marL="1143000" indent="-228600">
              <a:defRPr kumimoji="1" sz="4400">
                <a:solidFill>
                  <a:schemeClr val="tx1"/>
                </a:solidFill>
                <a:latin typeface="Arial" panose="020B0604020202020204" pitchFamily="34" charset="0"/>
                <a:ea typeface="新細明體" panose="02020500000000000000" pitchFamily="18" charset="-120"/>
              </a:defRPr>
            </a:lvl3pPr>
            <a:lvl4pPr marL="1600200" indent="-228600">
              <a:defRPr kumimoji="1" sz="4400">
                <a:solidFill>
                  <a:schemeClr val="tx1"/>
                </a:solidFill>
                <a:latin typeface="Arial" panose="020B0604020202020204" pitchFamily="34" charset="0"/>
                <a:ea typeface="新細明體" panose="02020500000000000000" pitchFamily="18" charset="-120"/>
              </a:defRPr>
            </a:lvl4pPr>
            <a:lvl5pPr marL="2057400" indent="-228600">
              <a:defRPr kumimoji="1" sz="4400">
                <a:solidFill>
                  <a:schemeClr val="tx1"/>
                </a:solidFill>
                <a:latin typeface="Arial" panose="020B0604020202020204" pitchFamily="34" charset="0"/>
                <a:ea typeface="新細明體" panose="02020500000000000000" pitchFamily="18" charset="-120"/>
              </a:defRPr>
            </a:lvl5pPr>
            <a:lvl6pPr marL="2514600" indent="-228600" eaLnBrk="0" fontAlgn="base" hangingPunct="0">
              <a:spcBef>
                <a:spcPct val="0"/>
              </a:spcBef>
              <a:spcAft>
                <a:spcPct val="0"/>
              </a:spcAft>
              <a:defRPr kumimoji="1" sz="4400">
                <a:solidFill>
                  <a:schemeClr val="tx1"/>
                </a:solidFill>
                <a:latin typeface="Arial" panose="020B0604020202020204" pitchFamily="34" charset="0"/>
                <a:ea typeface="新細明體" panose="02020500000000000000" pitchFamily="18" charset="-120"/>
              </a:defRPr>
            </a:lvl6pPr>
            <a:lvl7pPr marL="2971800" indent="-228600" eaLnBrk="0" fontAlgn="base" hangingPunct="0">
              <a:spcBef>
                <a:spcPct val="0"/>
              </a:spcBef>
              <a:spcAft>
                <a:spcPct val="0"/>
              </a:spcAft>
              <a:defRPr kumimoji="1" sz="4400">
                <a:solidFill>
                  <a:schemeClr val="tx1"/>
                </a:solidFill>
                <a:latin typeface="Arial" panose="020B0604020202020204" pitchFamily="34" charset="0"/>
                <a:ea typeface="新細明體" panose="02020500000000000000" pitchFamily="18" charset="-120"/>
              </a:defRPr>
            </a:lvl7pPr>
            <a:lvl8pPr marL="3429000" indent="-228600" eaLnBrk="0" fontAlgn="base" hangingPunct="0">
              <a:spcBef>
                <a:spcPct val="0"/>
              </a:spcBef>
              <a:spcAft>
                <a:spcPct val="0"/>
              </a:spcAft>
              <a:defRPr kumimoji="1" sz="4400">
                <a:solidFill>
                  <a:schemeClr val="tx1"/>
                </a:solidFill>
                <a:latin typeface="Arial" panose="020B0604020202020204" pitchFamily="34" charset="0"/>
                <a:ea typeface="新細明體" panose="02020500000000000000" pitchFamily="18" charset="-120"/>
              </a:defRPr>
            </a:lvl8pPr>
            <a:lvl9pPr marL="3886200" indent="-228600" eaLnBrk="0" fontAlgn="base" hangingPunct="0">
              <a:spcBef>
                <a:spcPct val="0"/>
              </a:spcBef>
              <a:spcAft>
                <a:spcPct val="0"/>
              </a:spcAft>
              <a:defRPr kumimoji="1" sz="4400">
                <a:solidFill>
                  <a:schemeClr val="tx1"/>
                </a:solidFill>
                <a:latin typeface="Arial" panose="020B0604020202020204" pitchFamily="34" charset="0"/>
                <a:ea typeface="新細明體" panose="02020500000000000000" pitchFamily="18" charset="-120"/>
              </a:defRPr>
            </a:lvl9pPr>
          </a:lstStyle>
          <a:p>
            <a:pPr eaLnBrk="1" hangingPunct="1">
              <a:spcBef>
                <a:spcPct val="50000"/>
              </a:spcBef>
            </a:pPr>
            <a:endParaRPr lang="zh-TW" altLang="zh-TW" sz="1800" b="1">
              <a:solidFill>
                <a:srgbClr val="FFFFFF"/>
              </a:solidFill>
            </a:endParaRPr>
          </a:p>
        </p:txBody>
      </p:sp>
      <p:sp>
        <p:nvSpPr>
          <p:cNvPr id="2" name="文字方塊 1">
            <a:extLst>
              <a:ext uri="{FF2B5EF4-FFF2-40B4-BE49-F238E27FC236}">
                <a16:creationId xmlns:a16="http://schemas.microsoft.com/office/drawing/2014/main" id="{B10524CF-6E04-4C4F-BE91-43D129B8AACF}"/>
              </a:ext>
            </a:extLst>
          </p:cNvPr>
          <p:cNvSpPr txBox="1"/>
          <p:nvPr/>
        </p:nvSpPr>
        <p:spPr>
          <a:xfrm>
            <a:off x="7653312" y="6334362"/>
            <a:ext cx="1043856" cy="400110"/>
          </a:xfrm>
          <a:prstGeom prst="rect">
            <a:avLst/>
          </a:prstGeom>
          <a:noFill/>
        </p:spPr>
        <p:txBody>
          <a:bodyPr wrap="square" rtlCol="0">
            <a:spAutoFit/>
          </a:bodyPr>
          <a:lstStyle/>
          <a:p>
            <a:r>
              <a:rPr lang="en-US" altLang="zh-HK" sz="2000" b="1" dirty="0">
                <a:solidFill>
                  <a:schemeClr val="bg1"/>
                </a:solidFill>
              </a:rPr>
              <a:t>2/2</a:t>
            </a:r>
            <a:endParaRPr lang="zh-HK" altLang="en-US" sz="2000" b="1" dirty="0">
              <a:solidFill>
                <a:schemeClr val="bg1"/>
              </a:solidFill>
            </a:endParaRPr>
          </a:p>
        </p:txBody>
      </p:sp>
    </p:spTree>
    <p:extLst>
      <p:ext uri="{BB962C8B-B14F-4D97-AF65-F5344CB8AC3E}">
        <p14:creationId xmlns:p14="http://schemas.microsoft.com/office/powerpoint/2010/main" val="13017848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a:extLst>
              <a:ext uri="{FF2B5EF4-FFF2-40B4-BE49-F238E27FC236}">
                <a16:creationId xmlns:a16="http://schemas.microsoft.com/office/drawing/2014/main" id="{E3A6B8BB-5727-4366-8CDC-81905C3708B7}"/>
              </a:ext>
            </a:extLst>
          </p:cNvPr>
          <p:cNvSpPr>
            <a:spLocks noGrp="1" noChangeArrowheads="1"/>
          </p:cNvSpPr>
          <p:nvPr>
            <p:ph type="body" idx="1"/>
          </p:nvPr>
        </p:nvSpPr>
        <p:spPr>
          <a:xfrm>
            <a:off x="36512" y="130324"/>
            <a:ext cx="9107488" cy="6597352"/>
          </a:xfrm>
        </p:spPr>
        <p:txBody>
          <a:bodyPr/>
          <a:lstStyle/>
          <a:p>
            <a:pPr marL="0" indent="0" algn="just" eaLnBrk="1">
              <a:spcBef>
                <a:spcPts val="0"/>
              </a:spcBef>
              <a:spcAft>
                <a:spcPts val="600"/>
              </a:spcAft>
              <a:buNone/>
            </a:pPr>
            <a:r>
              <a:rPr lang="zh-TW" altLang="en-US" sz="3600" dirty="0">
                <a:solidFill>
                  <a:schemeClr val="bg1"/>
                </a:solidFill>
                <a:latin typeface="華康中黑體" panose="020B0509000000000000" pitchFamily="49" charset="-120"/>
                <a:ea typeface="華康中黑體" panose="020B0509000000000000" pitchFamily="49" charset="-120"/>
                <a:cs typeface="華康中黑體" panose="020B0509000000000000" pitchFamily="49" charset="-120"/>
              </a:rPr>
              <a:t>恭讀聖路加福音　</a:t>
            </a:r>
            <a:r>
              <a:rPr lang="en-US" altLang="zh-TW" sz="3600" dirty="0">
                <a:solidFill>
                  <a:schemeClr val="bg1"/>
                </a:solidFill>
                <a:latin typeface="華康中黑體" panose="020B0509000000000000" pitchFamily="49" charset="-120"/>
                <a:ea typeface="華康中黑體" panose="020B0509000000000000" pitchFamily="49" charset="-120"/>
                <a:cs typeface="華康中黑體" panose="020B0509000000000000" pitchFamily="49" charset="-120"/>
              </a:rPr>
              <a:t>2:22-32</a:t>
            </a:r>
            <a:endParaRPr lang="en-US" altLang="zh-TW" sz="4000" dirty="0">
              <a:solidFill>
                <a:schemeClr val="bg1"/>
              </a:solidFill>
              <a:latin typeface="華康儷中黑" panose="020B0509000000000000" pitchFamily="49" charset="-120"/>
              <a:ea typeface="華康儷中黑" panose="020B0509000000000000" pitchFamily="49" charset="-120"/>
              <a:cs typeface="華康中黑體" panose="020B0509000000000000" pitchFamily="49" charset="-120"/>
            </a:endParaRPr>
          </a:p>
          <a:p>
            <a:pPr marL="0" indent="0" algn="just" eaLnBrk="1">
              <a:spcBef>
                <a:spcPts val="600"/>
              </a:spcBef>
              <a:spcAft>
                <a:spcPts val="600"/>
              </a:spcAft>
              <a:buNone/>
            </a:pPr>
            <a:r>
              <a:rPr lang="zh-TW" altLang="en-US" sz="4000" dirty="0">
                <a:solidFill>
                  <a:schemeClr val="bg1"/>
                </a:solidFill>
                <a:latin typeface="華康儷中黑" panose="020B0509000000000000" pitchFamily="49" charset="-120"/>
                <a:ea typeface="華康儷中黑" panose="020B0509000000000000" pitchFamily="49" charset="-120"/>
                <a:cs typeface="華康中黑體" panose="020B0509000000000000" pitchFamily="49" charset="-120"/>
              </a:rPr>
              <a:t>按梅瑟的法律，一滿了他們取潔的日期，耶穌的父母</a:t>
            </a:r>
            <a:r>
              <a:rPr lang="en-US" altLang="zh-TW" sz="4000" dirty="0">
                <a:solidFill>
                  <a:schemeClr val="bg1"/>
                </a:solidFill>
                <a:latin typeface="華康儷中黑" panose="020B0509000000000000" pitchFamily="49" charset="-120"/>
                <a:ea typeface="華康儷中黑" panose="020B0509000000000000" pitchFamily="49" charset="-120"/>
                <a:cs typeface="華康中黑體" panose="020B0509000000000000" pitchFamily="49" charset="-120"/>
              </a:rPr>
              <a:t>——</a:t>
            </a:r>
            <a:r>
              <a:rPr lang="zh-TW" altLang="en-US" sz="4000" dirty="0">
                <a:solidFill>
                  <a:schemeClr val="bg1"/>
                </a:solidFill>
                <a:latin typeface="華康儷中黑" panose="020B0509000000000000" pitchFamily="49" charset="-120"/>
                <a:ea typeface="華康儷中黑" panose="020B0509000000000000" pitchFamily="49" charset="-120"/>
                <a:cs typeface="華康中黑體" panose="020B0509000000000000" pitchFamily="49" charset="-120"/>
              </a:rPr>
              <a:t>若瑟和瑪利亞，便帶著孩子上耶路撒冷，去獻給上主，就如上主法律所吩咐的：「凡開胎首生的男性，應祝聖於上主。」並該照上主法律所吩咐的，獻上祭品：一對斑鳩或兩隻雛鴿。</a:t>
            </a:r>
          </a:p>
          <a:p>
            <a:pPr marL="0" indent="0" algn="just" eaLnBrk="1">
              <a:spcBef>
                <a:spcPts val="600"/>
              </a:spcBef>
              <a:spcAft>
                <a:spcPts val="600"/>
              </a:spcAft>
              <a:buNone/>
            </a:pPr>
            <a:r>
              <a:rPr lang="zh-TW" altLang="en-US" sz="4000" dirty="0">
                <a:solidFill>
                  <a:schemeClr val="bg1"/>
                </a:solidFill>
                <a:latin typeface="華康儷中黑" panose="020B0509000000000000" pitchFamily="49" charset="-120"/>
                <a:ea typeface="華康儷中黑" panose="020B0509000000000000" pitchFamily="49" charset="-120"/>
                <a:cs typeface="華康中黑體" panose="020B0509000000000000" pitchFamily="49" charset="-120"/>
              </a:rPr>
              <a:t>那時，在耶路撒冷有一個人，名叫西默盎。</a:t>
            </a:r>
            <a:endParaRPr lang="en-US" altLang="zh-TW" sz="4000" dirty="0">
              <a:solidFill>
                <a:schemeClr val="bg1"/>
              </a:solidFill>
              <a:latin typeface="華康儷中黑" panose="020B0509000000000000" pitchFamily="49" charset="-120"/>
              <a:ea typeface="華康儷中黑" panose="020B0509000000000000" pitchFamily="49" charset="-120"/>
              <a:cs typeface="華康中黑體" panose="020B0509000000000000" pitchFamily="49" charset="-120"/>
            </a:endParaRPr>
          </a:p>
          <a:p>
            <a:pPr marL="0" indent="0" algn="just" eaLnBrk="1">
              <a:lnSpc>
                <a:spcPts val="4800"/>
              </a:lnSpc>
              <a:spcBef>
                <a:spcPts val="600"/>
              </a:spcBef>
              <a:spcAft>
                <a:spcPts val="0"/>
              </a:spcAft>
              <a:buNone/>
            </a:pPr>
            <a:endParaRPr lang="en-US" altLang="zh-TW" sz="4000" dirty="0">
              <a:solidFill>
                <a:schemeClr val="bg1"/>
              </a:solidFill>
              <a:latin typeface="華康儷中黑" panose="020B0509000000000000" pitchFamily="49" charset="-120"/>
              <a:ea typeface="華康儷中黑" panose="020B0509000000000000" pitchFamily="49" charset="-120"/>
              <a:cs typeface="華康中黑體" panose="020B0509000000000000" pitchFamily="49" charset="-120"/>
            </a:endParaRPr>
          </a:p>
          <a:p>
            <a:pPr marL="0" indent="0" algn="just" eaLnBrk="1">
              <a:lnSpc>
                <a:spcPts val="4800"/>
              </a:lnSpc>
              <a:spcBef>
                <a:spcPts val="600"/>
              </a:spcBef>
              <a:spcAft>
                <a:spcPts val="0"/>
              </a:spcAft>
              <a:buNone/>
            </a:pPr>
            <a:r>
              <a:rPr lang="zh-TW" altLang="en-US" sz="4000" dirty="0">
                <a:solidFill>
                  <a:schemeClr val="bg1"/>
                </a:solidFill>
                <a:latin typeface="華康儷中黑" panose="020B0509000000000000" pitchFamily="49" charset="-120"/>
                <a:ea typeface="華康儷中黑" panose="020B0509000000000000" pitchFamily="49" charset="-120"/>
                <a:cs typeface="華康中黑體" panose="020B0509000000000000" pitchFamily="49" charset="-120"/>
              </a:rPr>
              <a:t>。</a:t>
            </a:r>
            <a:endParaRPr lang="en-US" altLang="zh-TW" sz="4000" dirty="0">
              <a:solidFill>
                <a:schemeClr val="bg1"/>
              </a:solidFill>
              <a:latin typeface="華康儷中黑" panose="020B0509000000000000" pitchFamily="49" charset="-120"/>
              <a:ea typeface="華康儷中黑" panose="020B0509000000000000" pitchFamily="49" charset="-120"/>
              <a:cs typeface="華康中黑體" panose="020B0509000000000000" pitchFamily="49" charset="-120"/>
            </a:endParaRPr>
          </a:p>
          <a:p>
            <a:pPr marL="0" indent="0" algn="just" eaLnBrk="1">
              <a:lnSpc>
                <a:spcPts val="4800"/>
              </a:lnSpc>
              <a:spcBef>
                <a:spcPts val="600"/>
              </a:spcBef>
              <a:spcAft>
                <a:spcPts val="0"/>
              </a:spcAft>
              <a:buNone/>
            </a:pPr>
            <a:endParaRPr lang="en-US" altLang="zh-TW" sz="4000" dirty="0">
              <a:solidFill>
                <a:schemeClr val="bg1"/>
              </a:solidFill>
              <a:latin typeface="華康儷中黑" panose="020B0509000000000000" pitchFamily="49" charset="-120"/>
              <a:ea typeface="華康儷中黑" panose="020B0509000000000000" pitchFamily="49" charset="-120"/>
              <a:cs typeface="華康中黑體" panose="020B0509000000000000" pitchFamily="49" charset="-120"/>
            </a:endParaRPr>
          </a:p>
          <a:p>
            <a:pPr marL="0" indent="0" algn="just" eaLnBrk="1">
              <a:lnSpc>
                <a:spcPts val="4800"/>
              </a:lnSpc>
              <a:spcBef>
                <a:spcPts val="600"/>
              </a:spcBef>
              <a:spcAft>
                <a:spcPts val="0"/>
              </a:spcAft>
              <a:buNone/>
            </a:pPr>
            <a:endParaRPr lang="en-US" altLang="zh-TW" sz="4000" dirty="0">
              <a:solidFill>
                <a:schemeClr val="bg1"/>
              </a:solidFill>
              <a:latin typeface="華康儷中黑" panose="020B0509000000000000" pitchFamily="49" charset="-120"/>
              <a:ea typeface="華康儷中黑" panose="020B0509000000000000" pitchFamily="49" charset="-120"/>
              <a:cs typeface="華康中黑體" panose="020B0509000000000000" pitchFamily="49" charset="-120"/>
            </a:endParaRPr>
          </a:p>
          <a:p>
            <a:pPr marL="0" indent="0" algn="just" eaLnBrk="1">
              <a:lnSpc>
                <a:spcPts val="4800"/>
              </a:lnSpc>
              <a:spcBef>
                <a:spcPts val="600"/>
              </a:spcBef>
              <a:spcAft>
                <a:spcPts val="0"/>
              </a:spcAft>
              <a:buNone/>
            </a:pPr>
            <a:endParaRPr lang="en-US" altLang="zh-TW" sz="4000" dirty="0">
              <a:solidFill>
                <a:schemeClr val="bg1"/>
              </a:solidFill>
              <a:latin typeface="華康儷中黑" panose="020B0509000000000000" pitchFamily="49" charset="-120"/>
              <a:ea typeface="華康儷中黑" panose="020B0509000000000000" pitchFamily="49" charset="-120"/>
              <a:cs typeface="華康中黑體" panose="020B0509000000000000" pitchFamily="49" charset="-120"/>
            </a:endParaRPr>
          </a:p>
          <a:p>
            <a:pPr marL="0" indent="0" algn="just" eaLnBrk="1">
              <a:lnSpc>
                <a:spcPts val="4800"/>
              </a:lnSpc>
              <a:spcBef>
                <a:spcPts val="600"/>
              </a:spcBef>
              <a:spcAft>
                <a:spcPts val="0"/>
              </a:spcAft>
              <a:buNone/>
            </a:pPr>
            <a:endParaRPr lang="en-US" altLang="zh-TW" sz="3600" dirty="0">
              <a:solidFill>
                <a:schemeClr val="bg1"/>
              </a:solidFill>
              <a:latin typeface="華康中黑體" panose="020B0509000000000000" pitchFamily="49" charset="-120"/>
              <a:ea typeface="華康中黑體" panose="020B0509000000000000" pitchFamily="49" charset="-120"/>
              <a:cs typeface="華康中黑體" panose="020B0509000000000000" pitchFamily="49" charset="-120"/>
            </a:endParaRPr>
          </a:p>
          <a:p>
            <a:pPr marL="0" indent="0" algn="just" eaLnBrk="1">
              <a:lnSpc>
                <a:spcPts val="4800"/>
              </a:lnSpc>
              <a:spcBef>
                <a:spcPts val="600"/>
              </a:spcBef>
              <a:spcAft>
                <a:spcPts val="0"/>
              </a:spcAft>
              <a:buNone/>
            </a:pPr>
            <a:endParaRPr lang="en-US" altLang="zh-TW" sz="4000" dirty="0">
              <a:solidFill>
                <a:srgbClr val="FFFF00"/>
              </a:solidFill>
              <a:latin typeface="華康儷中黑" panose="020B0509000000000000" pitchFamily="49" charset="-120"/>
              <a:ea typeface="華康儷中黑" panose="020B0509000000000000" pitchFamily="49" charset="-120"/>
              <a:cs typeface="華康中黑體" panose="020B0509000000000000" pitchFamily="49" charset="-120"/>
            </a:endParaRPr>
          </a:p>
        </p:txBody>
      </p:sp>
      <p:sp>
        <p:nvSpPr>
          <p:cNvPr id="70659" name="Text Box 3">
            <a:extLst>
              <a:ext uri="{FF2B5EF4-FFF2-40B4-BE49-F238E27FC236}">
                <a16:creationId xmlns:a16="http://schemas.microsoft.com/office/drawing/2014/main" id="{1E03BE50-1641-47CB-AC5B-3CBE16B7E01B}"/>
              </a:ext>
            </a:extLst>
          </p:cNvPr>
          <p:cNvSpPr txBox="1">
            <a:spLocks noChangeArrowheads="1"/>
          </p:cNvSpPr>
          <p:nvPr/>
        </p:nvSpPr>
        <p:spPr bwMode="auto">
          <a:xfrm>
            <a:off x="8712200" y="6591300"/>
            <a:ext cx="7556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sz="4400">
                <a:solidFill>
                  <a:schemeClr val="tx1"/>
                </a:solidFill>
                <a:latin typeface="Arial" panose="020B0604020202020204" pitchFamily="34" charset="0"/>
                <a:ea typeface="新細明體" panose="02020500000000000000" pitchFamily="18" charset="-120"/>
              </a:defRPr>
            </a:lvl1pPr>
            <a:lvl2pPr marL="742950" indent="-285750">
              <a:defRPr kumimoji="1" sz="4400">
                <a:solidFill>
                  <a:schemeClr val="tx1"/>
                </a:solidFill>
                <a:latin typeface="Arial" panose="020B0604020202020204" pitchFamily="34" charset="0"/>
                <a:ea typeface="新細明體" panose="02020500000000000000" pitchFamily="18" charset="-120"/>
              </a:defRPr>
            </a:lvl2pPr>
            <a:lvl3pPr marL="1143000" indent="-228600">
              <a:defRPr kumimoji="1" sz="4400">
                <a:solidFill>
                  <a:schemeClr val="tx1"/>
                </a:solidFill>
                <a:latin typeface="Arial" panose="020B0604020202020204" pitchFamily="34" charset="0"/>
                <a:ea typeface="新細明體" panose="02020500000000000000" pitchFamily="18" charset="-120"/>
              </a:defRPr>
            </a:lvl3pPr>
            <a:lvl4pPr marL="1600200" indent="-228600">
              <a:defRPr kumimoji="1" sz="4400">
                <a:solidFill>
                  <a:schemeClr val="tx1"/>
                </a:solidFill>
                <a:latin typeface="Arial" panose="020B0604020202020204" pitchFamily="34" charset="0"/>
                <a:ea typeface="新細明體" panose="02020500000000000000" pitchFamily="18" charset="-120"/>
              </a:defRPr>
            </a:lvl4pPr>
            <a:lvl5pPr marL="2057400" indent="-228600">
              <a:defRPr kumimoji="1" sz="4400">
                <a:solidFill>
                  <a:schemeClr val="tx1"/>
                </a:solidFill>
                <a:latin typeface="Arial" panose="020B0604020202020204" pitchFamily="34" charset="0"/>
                <a:ea typeface="新細明體" panose="02020500000000000000" pitchFamily="18" charset="-120"/>
              </a:defRPr>
            </a:lvl5pPr>
            <a:lvl6pPr marL="2514600" indent="-228600" eaLnBrk="0" fontAlgn="base" hangingPunct="0">
              <a:spcBef>
                <a:spcPct val="0"/>
              </a:spcBef>
              <a:spcAft>
                <a:spcPct val="0"/>
              </a:spcAft>
              <a:defRPr kumimoji="1" sz="4400">
                <a:solidFill>
                  <a:schemeClr val="tx1"/>
                </a:solidFill>
                <a:latin typeface="Arial" panose="020B0604020202020204" pitchFamily="34" charset="0"/>
                <a:ea typeface="新細明體" panose="02020500000000000000" pitchFamily="18" charset="-120"/>
              </a:defRPr>
            </a:lvl6pPr>
            <a:lvl7pPr marL="2971800" indent="-228600" eaLnBrk="0" fontAlgn="base" hangingPunct="0">
              <a:spcBef>
                <a:spcPct val="0"/>
              </a:spcBef>
              <a:spcAft>
                <a:spcPct val="0"/>
              </a:spcAft>
              <a:defRPr kumimoji="1" sz="4400">
                <a:solidFill>
                  <a:schemeClr val="tx1"/>
                </a:solidFill>
                <a:latin typeface="Arial" panose="020B0604020202020204" pitchFamily="34" charset="0"/>
                <a:ea typeface="新細明體" panose="02020500000000000000" pitchFamily="18" charset="-120"/>
              </a:defRPr>
            </a:lvl7pPr>
            <a:lvl8pPr marL="3429000" indent="-228600" eaLnBrk="0" fontAlgn="base" hangingPunct="0">
              <a:spcBef>
                <a:spcPct val="0"/>
              </a:spcBef>
              <a:spcAft>
                <a:spcPct val="0"/>
              </a:spcAft>
              <a:defRPr kumimoji="1" sz="4400">
                <a:solidFill>
                  <a:schemeClr val="tx1"/>
                </a:solidFill>
                <a:latin typeface="Arial" panose="020B0604020202020204" pitchFamily="34" charset="0"/>
                <a:ea typeface="新細明體" panose="02020500000000000000" pitchFamily="18" charset="-120"/>
              </a:defRPr>
            </a:lvl8pPr>
            <a:lvl9pPr marL="3886200" indent="-228600" eaLnBrk="0" fontAlgn="base" hangingPunct="0">
              <a:spcBef>
                <a:spcPct val="0"/>
              </a:spcBef>
              <a:spcAft>
                <a:spcPct val="0"/>
              </a:spcAft>
              <a:defRPr kumimoji="1" sz="4400">
                <a:solidFill>
                  <a:schemeClr val="tx1"/>
                </a:solidFill>
                <a:latin typeface="Arial" panose="020B0604020202020204" pitchFamily="34" charset="0"/>
                <a:ea typeface="新細明體" panose="02020500000000000000" pitchFamily="18" charset="-120"/>
              </a:defRPr>
            </a:lvl9pPr>
          </a:lstStyle>
          <a:p>
            <a:pPr marL="0" marR="0" lvl="0" indent="0" algn="l" defTabSz="914400" rtl="0" eaLnBrk="1" fontAlgn="base" latinLnBrk="0" hangingPunct="1">
              <a:lnSpc>
                <a:spcPct val="100000"/>
              </a:lnSpc>
              <a:spcBef>
                <a:spcPct val="50000"/>
              </a:spcBef>
              <a:spcAft>
                <a:spcPct val="0"/>
              </a:spcAft>
              <a:buClrTx/>
              <a:buSzTx/>
              <a:buFontTx/>
              <a:buNone/>
              <a:tabLst/>
              <a:defRPr/>
            </a:pPr>
            <a:endParaRPr kumimoji="1" lang="zh-TW" altLang="zh-TW" sz="1800" b="1" i="0" u="none" strike="noStrike" kern="1200" cap="none" spc="0" normalizeH="0" baseline="0" noProof="0">
              <a:ln>
                <a:noFill/>
              </a:ln>
              <a:solidFill>
                <a:srgbClr val="FFFFFF"/>
              </a:solidFill>
              <a:effectLst/>
              <a:uLnTx/>
              <a:uFillTx/>
              <a:latin typeface="Arial" panose="020B0604020202020204" pitchFamily="34" charset="0"/>
              <a:ea typeface="新細明體" panose="02020500000000000000" pitchFamily="18" charset="-120"/>
              <a:cs typeface="+mn-cs"/>
            </a:endParaRPr>
          </a:p>
        </p:txBody>
      </p:sp>
      <p:sp>
        <p:nvSpPr>
          <p:cNvPr id="5" name="文字方塊 4">
            <a:extLst>
              <a:ext uri="{FF2B5EF4-FFF2-40B4-BE49-F238E27FC236}">
                <a16:creationId xmlns:a16="http://schemas.microsoft.com/office/drawing/2014/main" id="{08B5FAF6-F73B-4168-8793-533569BE801F}"/>
              </a:ext>
            </a:extLst>
          </p:cNvPr>
          <p:cNvSpPr txBox="1"/>
          <p:nvPr/>
        </p:nvSpPr>
        <p:spPr>
          <a:xfrm>
            <a:off x="7668344" y="6298587"/>
            <a:ext cx="1043856" cy="400110"/>
          </a:xfrm>
          <a:prstGeom prst="rect">
            <a:avLst/>
          </a:prstGeom>
          <a:noFill/>
        </p:spPr>
        <p:txBody>
          <a:bodyPr wrap="square" rtlCol="0">
            <a:spAutoFit/>
          </a:bodyPr>
          <a:lstStyle/>
          <a:p>
            <a:r>
              <a:rPr lang="en-US" altLang="zh-HK" sz="2000" b="1" dirty="0">
                <a:solidFill>
                  <a:schemeClr val="bg1"/>
                </a:solidFill>
              </a:rPr>
              <a:t>1/5</a:t>
            </a:r>
            <a:endParaRPr lang="zh-HK" altLang="en-US" sz="2000" b="1" dirty="0">
              <a:solidFill>
                <a:schemeClr val="bg1"/>
              </a:solidFill>
            </a:endParaRPr>
          </a:p>
        </p:txBody>
      </p:sp>
    </p:spTree>
    <p:extLst>
      <p:ext uri="{BB962C8B-B14F-4D97-AF65-F5344CB8AC3E}">
        <p14:creationId xmlns:p14="http://schemas.microsoft.com/office/powerpoint/2010/main" val="40050620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a:extLst>
              <a:ext uri="{FF2B5EF4-FFF2-40B4-BE49-F238E27FC236}">
                <a16:creationId xmlns:a16="http://schemas.microsoft.com/office/drawing/2014/main" id="{E3A6B8BB-5727-4366-8CDC-81905C3708B7}"/>
              </a:ext>
            </a:extLst>
          </p:cNvPr>
          <p:cNvSpPr>
            <a:spLocks noGrp="1" noChangeArrowheads="1"/>
          </p:cNvSpPr>
          <p:nvPr>
            <p:ph type="body" idx="1"/>
          </p:nvPr>
        </p:nvSpPr>
        <p:spPr>
          <a:xfrm>
            <a:off x="36512" y="130324"/>
            <a:ext cx="9107488" cy="6597352"/>
          </a:xfrm>
        </p:spPr>
        <p:txBody>
          <a:bodyPr/>
          <a:lstStyle/>
          <a:p>
            <a:pPr marL="0" indent="0" algn="just" eaLnBrk="1">
              <a:spcBef>
                <a:spcPts val="600"/>
              </a:spcBef>
              <a:spcAft>
                <a:spcPts val="600"/>
              </a:spcAft>
              <a:buNone/>
            </a:pPr>
            <a:r>
              <a:rPr lang="zh-TW" altLang="en-US" sz="4000" dirty="0">
                <a:solidFill>
                  <a:schemeClr val="bg1"/>
                </a:solidFill>
                <a:latin typeface="華康儷中黑" panose="020B0509000000000000" pitchFamily="49" charset="-120"/>
                <a:ea typeface="華康儷中黑" panose="020B0509000000000000" pitchFamily="49" charset="-120"/>
                <a:cs typeface="華康中黑體" panose="020B0509000000000000" pitchFamily="49" charset="-120"/>
              </a:rPr>
              <a:t>這人正義虔誠，期待著以色列的安慰，而且聖神也在他身上。他曾蒙聖神啟示：自己在未看見上主的受傅者以前，決見不到死亡。</a:t>
            </a:r>
          </a:p>
          <a:p>
            <a:pPr marL="0" indent="0" algn="just" eaLnBrk="1">
              <a:spcBef>
                <a:spcPts val="600"/>
              </a:spcBef>
              <a:spcAft>
                <a:spcPts val="600"/>
              </a:spcAft>
              <a:buNone/>
            </a:pPr>
            <a:r>
              <a:rPr lang="zh-TW" altLang="en-US" sz="4000" dirty="0">
                <a:solidFill>
                  <a:schemeClr val="bg1"/>
                </a:solidFill>
                <a:latin typeface="華康儷中黑" panose="020B0509000000000000" pitchFamily="49" charset="-120"/>
                <a:ea typeface="華康儷中黑" panose="020B0509000000000000" pitchFamily="49" charset="-120"/>
                <a:cs typeface="華康中黑體" panose="020B0509000000000000" pitchFamily="49" charset="-120"/>
              </a:rPr>
              <a:t>西默盎因聖神感動，進入聖殿；那時，抱著嬰孩耶穌的父母正進來，要按照法律的慣例為耶穌行禮。西默盎就雙臂接過耶穌，讚美天主說：</a:t>
            </a:r>
            <a:endParaRPr lang="en-US" altLang="zh-TW" sz="4000" dirty="0">
              <a:solidFill>
                <a:schemeClr val="bg1"/>
              </a:solidFill>
              <a:latin typeface="華康儷中黑" panose="020B0509000000000000" pitchFamily="49" charset="-120"/>
              <a:ea typeface="華康儷中黑" panose="020B0509000000000000" pitchFamily="49" charset="-120"/>
              <a:cs typeface="華康中黑體" panose="020B0509000000000000" pitchFamily="49" charset="-120"/>
            </a:endParaRPr>
          </a:p>
          <a:p>
            <a:pPr marL="0" indent="0" algn="just" eaLnBrk="1">
              <a:spcBef>
                <a:spcPts val="600"/>
              </a:spcBef>
              <a:spcAft>
                <a:spcPts val="600"/>
              </a:spcAft>
              <a:buNone/>
            </a:pPr>
            <a:r>
              <a:rPr lang="zh-TW" altLang="en-US" sz="4000" dirty="0">
                <a:solidFill>
                  <a:schemeClr val="bg1"/>
                </a:solidFill>
                <a:latin typeface="華康儷中黑" panose="020B0509000000000000" pitchFamily="49" charset="-120"/>
                <a:ea typeface="華康儷中黑" panose="020B0509000000000000" pitchFamily="49" charset="-120"/>
                <a:cs typeface="華康中黑體" panose="020B0509000000000000" pitchFamily="49" charset="-120"/>
              </a:rPr>
              <a:t>「主啊！現在可照你的話，放你的僕人平安去吧！</a:t>
            </a:r>
            <a:endParaRPr lang="en-US" altLang="zh-TW" sz="4000" dirty="0">
              <a:solidFill>
                <a:srgbClr val="FFFF00"/>
              </a:solidFill>
              <a:latin typeface="華康儷中黑" panose="020B0509000000000000" pitchFamily="49" charset="-120"/>
              <a:ea typeface="華康儷中黑" panose="020B0509000000000000" pitchFamily="49" charset="-120"/>
              <a:cs typeface="華康中黑體" panose="020B0509000000000000" pitchFamily="49" charset="-120"/>
            </a:endParaRPr>
          </a:p>
        </p:txBody>
      </p:sp>
      <p:sp>
        <p:nvSpPr>
          <p:cNvPr id="70659" name="Text Box 3">
            <a:extLst>
              <a:ext uri="{FF2B5EF4-FFF2-40B4-BE49-F238E27FC236}">
                <a16:creationId xmlns:a16="http://schemas.microsoft.com/office/drawing/2014/main" id="{1E03BE50-1641-47CB-AC5B-3CBE16B7E01B}"/>
              </a:ext>
            </a:extLst>
          </p:cNvPr>
          <p:cNvSpPr txBox="1">
            <a:spLocks noChangeArrowheads="1"/>
          </p:cNvSpPr>
          <p:nvPr/>
        </p:nvSpPr>
        <p:spPr bwMode="auto">
          <a:xfrm>
            <a:off x="8712200" y="6591300"/>
            <a:ext cx="7556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sz="4400">
                <a:solidFill>
                  <a:schemeClr val="tx1"/>
                </a:solidFill>
                <a:latin typeface="Arial" panose="020B0604020202020204" pitchFamily="34" charset="0"/>
                <a:ea typeface="新細明體" panose="02020500000000000000" pitchFamily="18" charset="-120"/>
              </a:defRPr>
            </a:lvl1pPr>
            <a:lvl2pPr marL="742950" indent="-285750">
              <a:defRPr kumimoji="1" sz="4400">
                <a:solidFill>
                  <a:schemeClr val="tx1"/>
                </a:solidFill>
                <a:latin typeface="Arial" panose="020B0604020202020204" pitchFamily="34" charset="0"/>
                <a:ea typeface="新細明體" panose="02020500000000000000" pitchFamily="18" charset="-120"/>
              </a:defRPr>
            </a:lvl2pPr>
            <a:lvl3pPr marL="1143000" indent="-228600">
              <a:defRPr kumimoji="1" sz="4400">
                <a:solidFill>
                  <a:schemeClr val="tx1"/>
                </a:solidFill>
                <a:latin typeface="Arial" panose="020B0604020202020204" pitchFamily="34" charset="0"/>
                <a:ea typeface="新細明體" panose="02020500000000000000" pitchFamily="18" charset="-120"/>
              </a:defRPr>
            </a:lvl3pPr>
            <a:lvl4pPr marL="1600200" indent="-228600">
              <a:defRPr kumimoji="1" sz="4400">
                <a:solidFill>
                  <a:schemeClr val="tx1"/>
                </a:solidFill>
                <a:latin typeface="Arial" panose="020B0604020202020204" pitchFamily="34" charset="0"/>
                <a:ea typeface="新細明體" panose="02020500000000000000" pitchFamily="18" charset="-120"/>
              </a:defRPr>
            </a:lvl4pPr>
            <a:lvl5pPr marL="2057400" indent="-228600">
              <a:defRPr kumimoji="1" sz="4400">
                <a:solidFill>
                  <a:schemeClr val="tx1"/>
                </a:solidFill>
                <a:latin typeface="Arial" panose="020B0604020202020204" pitchFamily="34" charset="0"/>
                <a:ea typeface="新細明體" panose="02020500000000000000" pitchFamily="18" charset="-120"/>
              </a:defRPr>
            </a:lvl5pPr>
            <a:lvl6pPr marL="2514600" indent="-228600" eaLnBrk="0" fontAlgn="base" hangingPunct="0">
              <a:spcBef>
                <a:spcPct val="0"/>
              </a:spcBef>
              <a:spcAft>
                <a:spcPct val="0"/>
              </a:spcAft>
              <a:defRPr kumimoji="1" sz="4400">
                <a:solidFill>
                  <a:schemeClr val="tx1"/>
                </a:solidFill>
                <a:latin typeface="Arial" panose="020B0604020202020204" pitchFamily="34" charset="0"/>
                <a:ea typeface="新細明體" panose="02020500000000000000" pitchFamily="18" charset="-120"/>
              </a:defRPr>
            </a:lvl6pPr>
            <a:lvl7pPr marL="2971800" indent="-228600" eaLnBrk="0" fontAlgn="base" hangingPunct="0">
              <a:spcBef>
                <a:spcPct val="0"/>
              </a:spcBef>
              <a:spcAft>
                <a:spcPct val="0"/>
              </a:spcAft>
              <a:defRPr kumimoji="1" sz="4400">
                <a:solidFill>
                  <a:schemeClr val="tx1"/>
                </a:solidFill>
                <a:latin typeface="Arial" panose="020B0604020202020204" pitchFamily="34" charset="0"/>
                <a:ea typeface="新細明體" panose="02020500000000000000" pitchFamily="18" charset="-120"/>
              </a:defRPr>
            </a:lvl7pPr>
            <a:lvl8pPr marL="3429000" indent="-228600" eaLnBrk="0" fontAlgn="base" hangingPunct="0">
              <a:spcBef>
                <a:spcPct val="0"/>
              </a:spcBef>
              <a:spcAft>
                <a:spcPct val="0"/>
              </a:spcAft>
              <a:defRPr kumimoji="1" sz="4400">
                <a:solidFill>
                  <a:schemeClr val="tx1"/>
                </a:solidFill>
                <a:latin typeface="Arial" panose="020B0604020202020204" pitchFamily="34" charset="0"/>
                <a:ea typeface="新細明體" panose="02020500000000000000" pitchFamily="18" charset="-120"/>
              </a:defRPr>
            </a:lvl8pPr>
            <a:lvl9pPr marL="3886200" indent="-228600" eaLnBrk="0" fontAlgn="base" hangingPunct="0">
              <a:spcBef>
                <a:spcPct val="0"/>
              </a:spcBef>
              <a:spcAft>
                <a:spcPct val="0"/>
              </a:spcAft>
              <a:defRPr kumimoji="1" sz="4400">
                <a:solidFill>
                  <a:schemeClr val="tx1"/>
                </a:solidFill>
                <a:latin typeface="Arial" panose="020B0604020202020204" pitchFamily="34" charset="0"/>
                <a:ea typeface="新細明體" panose="02020500000000000000" pitchFamily="18" charset="-120"/>
              </a:defRPr>
            </a:lvl9pPr>
          </a:lstStyle>
          <a:p>
            <a:pPr marL="0" marR="0" lvl="0" indent="0" algn="l" defTabSz="914400" rtl="0" eaLnBrk="1" fontAlgn="base" latinLnBrk="0" hangingPunct="1">
              <a:lnSpc>
                <a:spcPct val="100000"/>
              </a:lnSpc>
              <a:spcBef>
                <a:spcPct val="50000"/>
              </a:spcBef>
              <a:spcAft>
                <a:spcPct val="0"/>
              </a:spcAft>
              <a:buClrTx/>
              <a:buSzTx/>
              <a:buFontTx/>
              <a:buNone/>
              <a:tabLst/>
              <a:defRPr/>
            </a:pPr>
            <a:endParaRPr kumimoji="1" lang="zh-TW" altLang="zh-TW" sz="1800" b="1" i="0" u="none" strike="noStrike" kern="1200" cap="none" spc="0" normalizeH="0" baseline="0" noProof="0">
              <a:ln>
                <a:noFill/>
              </a:ln>
              <a:solidFill>
                <a:srgbClr val="FFFFFF"/>
              </a:solidFill>
              <a:effectLst/>
              <a:uLnTx/>
              <a:uFillTx/>
              <a:latin typeface="Arial" panose="020B0604020202020204" pitchFamily="34" charset="0"/>
              <a:ea typeface="新細明體" panose="02020500000000000000" pitchFamily="18" charset="-120"/>
              <a:cs typeface="+mn-cs"/>
            </a:endParaRPr>
          </a:p>
        </p:txBody>
      </p:sp>
      <p:sp>
        <p:nvSpPr>
          <p:cNvPr id="5" name="文字方塊 4">
            <a:extLst>
              <a:ext uri="{FF2B5EF4-FFF2-40B4-BE49-F238E27FC236}">
                <a16:creationId xmlns:a16="http://schemas.microsoft.com/office/drawing/2014/main" id="{08B5FAF6-F73B-4168-8793-533569BE801F}"/>
              </a:ext>
            </a:extLst>
          </p:cNvPr>
          <p:cNvSpPr txBox="1"/>
          <p:nvPr/>
        </p:nvSpPr>
        <p:spPr>
          <a:xfrm>
            <a:off x="7704608" y="6359142"/>
            <a:ext cx="1043856" cy="400110"/>
          </a:xfrm>
          <a:prstGeom prst="rect">
            <a:avLst/>
          </a:prstGeom>
          <a:noFill/>
        </p:spPr>
        <p:txBody>
          <a:bodyPr wrap="square" rtlCol="0">
            <a:spAutoFit/>
          </a:bodyPr>
          <a:lstStyle/>
          <a:p>
            <a:r>
              <a:rPr lang="en-US" altLang="zh-HK" sz="2000" b="1" dirty="0">
                <a:solidFill>
                  <a:schemeClr val="bg1"/>
                </a:solidFill>
              </a:rPr>
              <a:t>2/5</a:t>
            </a:r>
            <a:endParaRPr lang="zh-HK" altLang="en-US" sz="2000" b="1" dirty="0">
              <a:solidFill>
                <a:schemeClr val="bg1"/>
              </a:solidFill>
            </a:endParaRPr>
          </a:p>
        </p:txBody>
      </p:sp>
    </p:spTree>
    <p:extLst>
      <p:ext uri="{BB962C8B-B14F-4D97-AF65-F5344CB8AC3E}">
        <p14:creationId xmlns:p14="http://schemas.microsoft.com/office/powerpoint/2010/main" val="25576270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a:extLst>
              <a:ext uri="{FF2B5EF4-FFF2-40B4-BE49-F238E27FC236}">
                <a16:creationId xmlns:a16="http://schemas.microsoft.com/office/drawing/2014/main" id="{E3A6B8BB-5727-4366-8CDC-81905C3708B7}"/>
              </a:ext>
            </a:extLst>
          </p:cNvPr>
          <p:cNvSpPr>
            <a:spLocks noGrp="1" noChangeArrowheads="1"/>
          </p:cNvSpPr>
          <p:nvPr>
            <p:ph type="body" idx="1"/>
          </p:nvPr>
        </p:nvSpPr>
        <p:spPr>
          <a:xfrm>
            <a:off x="36512" y="130324"/>
            <a:ext cx="9107488" cy="6597352"/>
          </a:xfrm>
        </p:spPr>
        <p:txBody>
          <a:bodyPr/>
          <a:lstStyle/>
          <a:p>
            <a:pPr marL="0" indent="0" algn="just" eaLnBrk="1">
              <a:spcBef>
                <a:spcPts val="600"/>
              </a:spcBef>
              <a:spcAft>
                <a:spcPts val="600"/>
              </a:spcAft>
              <a:buNone/>
            </a:pPr>
            <a:r>
              <a:rPr lang="zh-TW" altLang="en-US" sz="4000" dirty="0">
                <a:solidFill>
                  <a:schemeClr val="bg1"/>
                </a:solidFill>
                <a:latin typeface="華康儷中黑" panose="020B0509000000000000" pitchFamily="49" charset="-120"/>
                <a:ea typeface="華康儷中黑" panose="020B0509000000000000" pitchFamily="49" charset="-120"/>
                <a:cs typeface="華康中黑體" panose="020B0509000000000000" pitchFamily="49" charset="-120"/>
              </a:rPr>
              <a:t>因為我親眼看見了，你在萬民前準備好的救援：為作啟示異邦的光明，你百姓以色列的榮耀。」</a:t>
            </a:r>
          </a:p>
          <a:p>
            <a:pPr marL="0" indent="0" algn="just" eaLnBrk="1">
              <a:spcBef>
                <a:spcPts val="600"/>
              </a:spcBef>
              <a:spcAft>
                <a:spcPts val="600"/>
              </a:spcAft>
              <a:buNone/>
            </a:pPr>
            <a:r>
              <a:rPr lang="zh-TW" altLang="en-US" sz="4000" dirty="0">
                <a:solidFill>
                  <a:schemeClr val="bg1"/>
                </a:solidFill>
                <a:latin typeface="華康儷中黑" panose="020B0509000000000000" pitchFamily="49" charset="-120"/>
                <a:ea typeface="華康儷中黑" panose="020B0509000000000000" pitchFamily="49" charset="-120"/>
                <a:cs typeface="華康中黑體" panose="020B0509000000000000" pitchFamily="49" charset="-120"/>
              </a:rPr>
              <a:t>嬰孩耶穌的父親和母親，就驚異西默盎所說關於耶穌的這番話。</a:t>
            </a:r>
            <a:endParaRPr lang="en-US" altLang="zh-TW" sz="4000" dirty="0">
              <a:solidFill>
                <a:schemeClr val="bg1"/>
              </a:solidFill>
              <a:latin typeface="華康儷中黑" panose="020B0509000000000000" pitchFamily="49" charset="-120"/>
              <a:ea typeface="華康儷中黑" panose="020B0509000000000000" pitchFamily="49" charset="-120"/>
              <a:cs typeface="華康中黑體" panose="020B0509000000000000" pitchFamily="49" charset="-120"/>
            </a:endParaRPr>
          </a:p>
          <a:p>
            <a:pPr marL="0" indent="0" algn="just" eaLnBrk="1">
              <a:spcBef>
                <a:spcPts val="600"/>
              </a:spcBef>
              <a:spcAft>
                <a:spcPts val="600"/>
              </a:spcAft>
              <a:buNone/>
            </a:pPr>
            <a:r>
              <a:rPr lang="zh-TW" altLang="en-US" sz="4000" dirty="0">
                <a:solidFill>
                  <a:schemeClr val="bg1"/>
                </a:solidFill>
                <a:latin typeface="華康儷中黑" panose="020B0509000000000000" pitchFamily="49" charset="-120"/>
                <a:ea typeface="華康儷中黑" panose="020B0509000000000000" pitchFamily="49" charset="-120"/>
                <a:cs typeface="華康中黑體" panose="020B0509000000000000" pitchFamily="49" charset="-120"/>
              </a:rPr>
              <a:t>西默盎祝福了他們，又向耶穌的母親瑪利亞說： 「</a:t>
            </a:r>
            <a:r>
              <a:rPr lang="zh-TW" altLang="en-US" sz="4000" dirty="0">
                <a:solidFill>
                  <a:srgbClr val="FFFF00"/>
                </a:solidFill>
                <a:latin typeface="華康儷中黑" panose="020B0509000000000000" pitchFamily="49" charset="-120"/>
                <a:ea typeface="華康儷中黑" panose="020B0509000000000000" pitchFamily="49" charset="-120"/>
                <a:cs typeface="華康中黑體" panose="020B0509000000000000" pitchFamily="49" charset="-120"/>
              </a:rPr>
              <a:t>看，這孩子已被立定，為使以色列中許多人跌倒和復興，並成為反對的記號。</a:t>
            </a:r>
            <a:endParaRPr lang="en-US" altLang="zh-TW" sz="4000" dirty="0">
              <a:solidFill>
                <a:srgbClr val="FFFF00"/>
              </a:solidFill>
              <a:latin typeface="華康儷中黑" panose="020B0509000000000000" pitchFamily="49" charset="-120"/>
              <a:ea typeface="華康儷中黑" panose="020B0509000000000000" pitchFamily="49" charset="-120"/>
              <a:cs typeface="華康中黑體" panose="020B0509000000000000" pitchFamily="49" charset="-120"/>
            </a:endParaRPr>
          </a:p>
          <a:p>
            <a:pPr marL="0" indent="0" algn="just" eaLnBrk="1">
              <a:spcBef>
                <a:spcPts val="0"/>
              </a:spcBef>
              <a:spcAft>
                <a:spcPts val="600"/>
              </a:spcAft>
              <a:buNone/>
            </a:pPr>
            <a:endParaRPr lang="en-US" altLang="zh-TW" sz="4000" dirty="0">
              <a:solidFill>
                <a:schemeClr val="bg1"/>
              </a:solidFill>
              <a:latin typeface="華康儷中黑" panose="020B0509000000000000" pitchFamily="49" charset="-120"/>
              <a:ea typeface="華康儷中黑" panose="020B0509000000000000" pitchFamily="49" charset="-120"/>
              <a:cs typeface="華康中黑體" panose="020B0509000000000000" pitchFamily="49" charset="-120"/>
            </a:endParaRPr>
          </a:p>
          <a:p>
            <a:pPr marL="0" indent="0" algn="just" eaLnBrk="1">
              <a:lnSpc>
                <a:spcPts val="4800"/>
              </a:lnSpc>
              <a:spcBef>
                <a:spcPts val="600"/>
              </a:spcBef>
              <a:spcAft>
                <a:spcPts val="0"/>
              </a:spcAft>
              <a:buNone/>
            </a:pPr>
            <a:endParaRPr lang="en-US" altLang="zh-TW" sz="4000" dirty="0">
              <a:solidFill>
                <a:schemeClr val="bg1"/>
              </a:solidFill>
              <a:latin typeface="華康儷中黑" panose="020B0509000000000000" pitchFamily="49" charset="-120"/>
              <a:ea typeface="華康儷中黑" panose="020B0509000000000000" pitchFamily="49" charset="-120"/>
              <a:cs typeface="華康中黑體" panose="020B0509000000000000" pitchFamily="49" charset="-120"/>
            </a:endParaRPr>
          </a:p>
          <a:p>
            <a:pPr marL="0" indent="0" algn="just" eaLnBrk="1">
              <a:lnSpc>
                <a:spcPts val="4800"/>
              </a:lnSpc>
              <a:spcBef>
                <a:spcPts val="600"/>
              </a:spcBef>
              <a:spcAft>
                <a:spcPts val="0"/>
              </a:spcAft>
              <a:buNone/>
            </a:pPr>
            <a:endParaRPr lang="en-US" altLang="zh-TW" sz="4000" dirty="0">
              <a:solidFill>
                <a:schemeClr val="bg1"/>
              </a:solidFill>
              <a:latin typeface="華康儷中黑" panose="020B0509000000000000" pitchFamily="49" charset="-120"/>
              <a:ea typeface="華康儷中黑" panose="020B0509000000000000" pitchFamily="49" charset="-120"/>
              <a:cs typeface="華康中黑體" panose="020B0509000000000000" pitchFamily="49" charset="-120"/>
            </a:endParaRPr>
          </a:p>
          <a:p>
            <a:pPr marL="0" indent="0" algn="just" eaLnBrk="1">
              <a:lnSpc>
                <a:spcPts val="4800"/>
              </a:lnSpc>
              <a:spcBef>
                <a:spcPts val="600"/>
              </a:spcBef>
              <a:spcAft>
                <a:spcPts val="0"/>
              </a:spcAft>
              <a:buNone/>
            </a:pPr>
            <a:endParaRPr lang="en-US" altLang="zh-TW" sz="4000" dirty="0">
              <a:solidFill>
                <a:schemeClr val="bg1"/>
              </a:solidFill>
              <a:latin typeface="華康儷中黑" panose="020B0509000000000000" pitchFamily="49" charset="-120"/>
              <a:ea typeface="華康儷中黑" panose="020B0509000000000000" pitchFamily="49" charset="-120"/>
              <a:cs typeface="華康中黑體" panose="020B0509000000000000" pitchFamily="49" charset="-120"/>
            </a:endParaRPr>
          </a:p>
          <a:p>
            <a:pPr marL="0" indent="0" algn="just" eaLnBrk="1">
              <a:lnSpc>
                <a:spcPts val="4800"/>
              </a:lnSpc>
              <a:spcBef>
                <a:spcPts val="600"/>
              </a:spcBef>
              <a:spcAft>
                <a:spcPts val="0"/>
              </a:spcAft>
              <a:buNone/>
            </a:pPr>
            <a:endParaRPr lang="en-US" altLang="zh-TW" sz="3600" dirty="0">
              <a:solidFill>
                <a:schemeClr val="bg1"/>
              </a:solidFill>
              <a:latin typeface="華康中黑體" panose="020B0509000000000000" pitchFamily="49" charset="-120"/>
              <a:ea typeface="華康中黑體" panose="020B0509000000000000" pitchFamily="49" charset="-120"/>
              <a:cs typeface="華康中黑體" panose="020B0509000000000000" pitchFamily="49" charset="-120"/>
            </a:endParaRPr>
          </a:p>
          <a:p>
            <a:pPr marL="0" indent="0" algn="just" eaLnBrk="1">
              <a:lnSpc>
                <a:spcPts val="4800"/>
              </a:lnSpc>
              <a:spcBef>
                <a:spcPts val="600"/>
              </a:spcBef>
              <a:spcAft>
                <a:spcPts val="0"/>
              </a:spcAft>
              <a:buNone/>
            </a:pPr>
            <a:endParaRPr lang="en-US" altLang="zh-TW" sz="4000" dirty="0">
              <a:solidFill>
                <a:srgbClr val="FFFF00"/>
              </a:solidFill>
              <a:latin typeface="華康儷中黑" panose="020B0509000000000000" pitchFamily="49" charset="-120"/>
              <a:ea typeface="華康儷中黑" panose="020B0509000000000000" pitchFamily="49" charset="-120"/>
              <a:cs typeface="華康中黑體" panose="020B0509000000000000" pitchFamily="49" charset="-120"/>
            </a:endParaRPr>
          </a:p>
        </p:txBody>
      </p:sp>
      <p:sp>
        <p:nvSpPr>
          <p:cNvPr id="70659" name="Text Box 3">
            <a:extLst>
              <a:ext uri="{FF2B5EF4-FFF2-40B4-BE49-F238E27FC236}">
                <a16:creationId xmlns:a16="http://schemas.microsoft.com/office/drawing/2014/main" id="{1E03BE50-1641-47CB-AC5B-3CBE16B7E01B}"/>
              </a:ext>
            </a:extLst>
          </p:cNvPr>
          <p:cNvSpPr txBox="1">
            <a:spLocks noChangeArrowheads="1"/>
          </p:cNvSpPr>
          <p:nvPr/>
        </p:nvSpPr>
        <p:spPr bwMode="auto">
          <a:xfrm>
            <a:off x="8712200" y="6591300"/>
            <a:ext cx="7556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sz="4400">
                <a:solidFill>
                  <a:schemeClr val="tx1"/>
                </a:solidFill>
                <a:latin typeface="Arial" panose="020B0604020202020204" pitchFamily="34" charset="0"/>
                <a:ea typeface="新細明體" panose="02020500000000000000" pitchFamily="18" charset="-120"/>
              </a:defRPr>
            </a:lvl1pPr>
            <a:lvl2pPr marL="742950" indent="-285750">
              <a:defRPr kumimoji="1" sz="4400">
                <a:solidFill>
                  <a:schemeClr val="tx1"/>
                </a:solidFill>
                <a:latin typeface="Arial" panose="020B0604020202020204" pitchFamily="34" charset="0"/>
                <a:ea typeface="新細明體" panose="02020500000000000000" pitchFamily="18" charset="-120"/>
              </a:defRPr>
            </a:lvl2pPr>
            <a:lvl3pPr marL="1143000" indent="-228600">
              <a:defRPr kumimoji="1" sz="4400">
                <a:solidFill>
                  <a:schemeClr val="tx1"/>
                </a:solidFill>
                <a:latin typeface="Arial" panose="020B0604020202020204" pitchFamily="34" charset="0"/>
                <a:ea typeface="新細明體" panose="02020500000000000000" pitchFamily="18" charset="-120"/>
              </a:defRPr>
            </a:lvl3pPr>
            <a:lvl4pPr marL="1600200" indent="-228600">
              <a:defRPr kumimoji="1" sz="4400">
                <a:solidFill>
                  <a:schemeClr val="tx1"/>
                </a:solidFill>
                <a:latin typeface="Arial" panose="020B0604020202020204" pitchFamily="34" charset="0"/>
                <a:ea typeface="新細明體" panose="02020500000000000000" pitchFamily="18" charset="-120"/>
              </a:defRPr>
            </a:lvl4pPr>
            <a:lvl5pPr marL="2057400" indent="-228600">
              <a:defRPr kumimoji="1" sz="4400">
                <a:solidFill>
                  <a:schemeClr val="tx1"/>
                </a:solidFill>
                <a:latin typeface="Arial" panose="020B0604020202020204" pitchFamily="34" charset="0"/>
                <a:ea typeface="新細明體" panose="02020500000000000000" pitchFamily="18" charset="-120"/>
              </a:defRPr>
            </a:lvl5pPr>
            <a:lvl6pPr marL="2514600" indent="-228600" eaLnBrk="0" fontAlgn="base" hangingPunct="0">
              <a:spcBef>
                <a:spcPct val="0"/>
              </a:spcBef>
              <a:spcAft>
                <a:spcPct val="0"/>
              </a:spcAft>
              <a:defRPr kumimoji="1" sz="4400">
                <a:solidFill>
                  <a:schemeClr val="tx1"/>
                </a:solidFill>
                <a:latin typeface="Arial" panose="020B0604020202020204" pitchFamily="34" charset="0"/>
                <a:ea typeface="新細明體" panose="02020500000000000000" pitchFamily="18" charset="-120"/>
              </a:defRPr>
            </a:lvl6pPr>
            <a:lvl7pPr marL="2971800" indent="-228600" eaLnBrk="0" fontAlgn="base" hangingPunct="0">
              <a:spcBef>
                <a:spcPct val="0"/>
              </a:spcBef>
              <a:spcAft>
                <a:spcPct val="0"/>
              </a:spcAft>
              <a:defRPr kumimoji="1" sz="4400">
                <a:solidFill>
                  <a:schemeClr val="tx1"/>
                </a:solidFill>
                <a:latin typeface="Arial" panose="020B0604020202020204" pitchFamily="34" charset="0"/>
                <a:ea typeface="新細明體" panose="02020500000000000000" pitchFamily="18" charset="-120"/>
              </a:defRPr>
            </a:lvl7pPr>
            <a:lvl8pPr marL="3429000" indent="-228600" eaLnBrk="0" fontAlgn="base" hangingPunct="0">
              <a:spcBef>
                <a:spcPct val="0"/>
              </a:spcBef>
              <a:spcAft>
                <a:spcPct val="0"/>
              </a:spcAft>
              <a:defRPr kumimoji="1" sz="4400">
                <a:solidFill>
                  <a:schemeClr val="tx1"/>
                </a:solidFill>
                <a:latin typeface="Arial" panose="020B0604020202020204" pitchFamily="34" charset="0"/>
                <a:ea typeface="新細明體" panose="02020500000000000000" pitchFamily="18" charset="-120"/>
              </a:defRPr>
            </a:lvl8pPr>
            <a:lvl9pPr marL="3886200" indent="-228600" eaLnBrk="0" fontAlgn="base" hangingPunct="0">
              <a:spcBef>
                <a:spcPct val="0"/>
              </a:spcBef>
              <a:spcAft>
                <a:spcPct val="0"/>
              </a:spcAft>
              <a:defRPr kumimoji="1" sz="4400">
                <a:solidFill>
                  <a:schemeClr val="tx1"/>
                </a:solidFill>
                <a:latin typeface="Arial" panose="020B0604020202020204" pitchFamily="34" charset="0"/>
                <a:ea typeface="新細明體" panose="02020500000000000000" pitchFamily="18" charset="-120"/>
              </a:defRPr>
            </a:lvl9pPr>
          </a:lstStyle>
          <a:p>
            <a:pPr marL="0" marR="0" lvl="0" indent="0" algn="l" defTabSz="914400" rtl="0" eaLnBrk="1" fontAlgn="base" latinLnBrk="0" hangingPunct="1">
              <a:lnSpc>
                <a:spcPct val="100000"/>
              </a:lnSpc>
              <a:spcBef>
                <a:spcPct val="50000"/>
              </a:spcBef>
              <a:spcAft>
                <a:spcPct val="0"/>
              </a:spcAft>
              <a:buClrTx/>
              <a:buSzTx/>
              <a:buFontTx/>
              <a:buNone/>
              <a:tabLst/>
              <a:defRPr/>
            </a:pPr>
            <a:endParaRPr kumimoji="1" lang="zh-TW" altLang="zh-TW" sz="1800" b="1" i="0" u="none" strike="noStrike" kern="1200" cap="none" spc="0" normalizeH="0" baseline="0" noProof="0">
              <a:ln>
                <a:noFill/>
              </a:ln>
              <a:solidFill>
                <a:srgbClr val="FFFFFF"/>
              </a:solidFill>
              <a:effectLst/>
              <a:uLnTx/>
              <a:uFillTx/>
              <a:latin typeface="Arial" panose="020B0604020202020204" pitchFamily="34" charset="0"/>
              <a:ea typeface="新細明體" panose="02020500000000000000" pitchFamily="18" charset="-120"/>
              <a:cs typeface="+mn-cs"/>
            </a:endParaRPr>
          </a:p>
        </p:txBody>
      </p:sp>
      <p:sp>
        <p:nvSpPr>
          <p:cNvPr id="5" name="文字方塊 4">
            <a:extLst>
              <a:ext uri="{FF2B5EF4-FFF2-40B4-BE49-F238E27FC236}">
                <a16:creationId xmlns:a16="http://schemas.microsoft.com/office/drawing/2014/main" id="{08B5FAF6-F73B-4168-8793-533569BE801F}"/>
              </a:ext>
            </a:extLst>
          </p:cNvPr>
          <p:cNvSpPr txBox="1"/>
          <p:nvPr/>
        </p:nvSpPr>
        <p:spPr>
          <a:xfrm>
            <a:off x="7668344" y="6359142"/>
            <a:ext cx="1043856" cy="400110"/>
          </a:xfrm>
          <a:prstGeom prst="rect">
            <a:avLst/>
          </a:prstGeom>
          <a:noFill/>
        </p:spPr>
        <p:txBody>
          <a:bodyPr wrap="square" rtlCol="0">
            <a:spAutoFit/>
          </a:bodyPr>
          <a:lstStyle/>
          <a:p>
            <a:r>
              <a:rPr lang="en-US" altLang="zh-HK" sz="2000" b="1" dirty="0">
                <a:solidFill>
                  <a:schemeClr val="bg1"/>
                </a:solidFill>
              </a:rPr>
              <a:t>3/5</a:t>
            </a:r>
            <a:endParaRPr lang="zh-HK" altLang="en-US" sz="2000" b="1" dirty="0">
              <a:solidFill>
                <a:schemeClr val="bg1"/>
              </a:solidFill>
            </a:endParaRPr>
          </a:p>
        </p:txBody>
      </p:sp>
    </p:spTree>
    <p:extLst>
      <p:ext uri="{BB962C8B-B14F-4D97-AF65-F5344CB8AC3E}">
        <p14:creationId xmlns:p14="http://schemas.microsoft.com/office/powerpoint/2010/main" val="38556147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a:extLst>
              <a:ext uri="{FF2B5EF4-FFF2-40B4-BE49-F238E27FC236}">
                <a16:creationId xmlns:a16="http://schemas.microsoft.com/office/drawing/2014/main" id="{E3A6B8BB-5727-4366-8CDC-81905C3708B7}"/>
              </a:ext>
            </a:extLst>
          </p:cNvPr>
          <p:cNvSpPr>
            <a:spLocks noGrp="1" noChangeArrowheads="1"/>
          </p:cNvSpPr>
          <p:nvPr>
            <p:ph type="body" idx="1"/>
          </p:nvPr>
        </p:nvSpPr>
        <p:spPr>
          <a:xfrm>
            <a:off x="-1" y="188640"/>
            <a:ext cx="9082321" cy="6402660"/>
          </a:xfrm>
        </p:spPr>
        <p:txBody>
          <a:bodyPr/>
          <a:lstStyle/>
          <a:p>
            <a:pPr marL="0" indent="0" algn="just" eaLnBrk="1">
              <a:spcBef>
                <a:spcPts val="0"/>
              </a:spcBef>
              <a:spcAft>
                <a:spcPts val="600"/>
              </a:spcAft>
              <a:buNone/>
            </a:pPr>
            <a:r>
              <a:rPr lang="zh-TW" altLang="en-US" sz="4000" dirty="0">
                <a:solidFill>
                  <a:srgbClr val="FFFF00"/>
                </a:solidFill>
                <a:latin typeface="華康儷中黑" panose="020B0509000000000000" pitchFamily="49" charset="-120"/>
                <a:ea typeface="華康儷中黑" panose="020B0509000000000000" pitchFamily="49" charset="-120"/>
                <a:cs typeface="華康中黑體" panose="020B0509000000000000" pitchFamily="49" charset="-120"/>
              </a:rPr>
              <a:t>至於你，要有一把利劍，刺透你的心靈，</a:t>
            </a:r>
            <a:r>
              <a:rPr lang="zh-TW" altLang="en-US" sz="4000" dirty="0">
                <a:solidFill>
                  <a:schemeClr val="bg1"/>
                </a:solidFill>
                <a:latin typeface="華康儷中黑" panose="020B0509000000000000" pitchFamily="49" charset="-120"/>
                <a:ea typeface="華康儷中黑" panose="020B0509000000000000" pitchFamily="49" charset="-120"/>
                <a:cs typeface="華康中黑體" panose="020B0509000000000000" pitchFamily="49" charset="-120"/>
              </a:rPr>
              <a:t>為叫許多人心中的思念，顯露出來。」</a:t>
            </a:r>
          </a:p>
          <a:p>
            <a:pPr marL="0" indent="0" algn="just" eaLnBrk="1">
              <a:spcBef>
                <a:spcPts val="0"/>
              </a:spcBef>
              <a:spcAft>
                <a:spcPts val="600"/>
              </a:spcAft>
              <a:buNone/>
            </a:pPr>
            <a:r>
              <a:rPr lang="zh-TW" altLang="en-US" sz="4000" dirty="0">
                <a:solidFill>
                  <a:schemeClr val="bg1"/>
                </a:solidFill>
                <a:latin typeface="華康儷中黑" panose="020B0509000000000000" pitchFamily="49" charset="-120"/>
                <a:ea typeface="華康儷中黑" panose="020B0509000000000000" pitchFamily="49" charset="-120"/>
                <a:cs typeface="華康中黑體" panose="020B0509000000000000" pitchFamily="49" charset="-120"/>
              </a:rPr>
              <a:t>又有一位女先知亞納，是阿協爾支派法奴耳的女兒，已上了年紀。她出嫁後，同丈夫住了七年，以後就守寡，直到八十四歲。她齋戒祈禱，晝夜事奉天主，總不離開聖殿。</a:t>
            </a:r>
            <a:endParaRPr lang="en-US" altLang="zh-TW" sz="4000" dirty="0">
              <a:solidFill>
                <a:schemeClr val="bg1"/>
              </a:solidFill>
              <a:latin typeface="華康儷中黑" panose="020B0509000000000000" pitchFamily="49" charset="-120"/>
              <a:ea typeface="華康儷中黑" panose="020B0509000000000000" pitchFamily="49" charset="-120"/>
              <a:cs typeface="華康中黑體" panose="020B0509000000000000" pitchFamily="49" charset="-120"/>
            </a:endParaRPr>
          </a:p>
          <a:p>
            <a:pPr marL="0" indent="0" algn="just" eaLnBrk="1">
              <a:spcBef>
                <a:spcPts val="0"/>
              </a:spcBef>
              <a:spcAft>
                <a:spcPts val="600"/>
              </a:spcAft>
              <a:buNone/>
            </a:pPr>
            <a:r>
              <a:rPr lang="zh-TW" altLang="en-US" sz="4000" dirty="0">
                <a:solidFill>
                  <a:schemeClr val="bg1"/>
                </a:solidFill>
                <a:latin typeface="華康儷中黑" panose="020B0509000000000000" pitchFamily="49" charset="-120"/>
                <a:ea typeface="華康儷中黑" panose="020B0509000000000000" pitchFamily="49" charset="-120"/>
                <a:cs typeface="華康中黑體" panose="020B0509000000000000" pitchFamily="49" charset="-120"/>
              </a:rPr>
              <a:t>正在那時候，她也前來稱謝天主，</a:t>
            </a:r>
          </a:p>
        </p:txBody>
      </p:sp>
      <p:sp>
        <p:nvSpPr>
          <p:cNvPr id="70659" name="Text Box 3">
            <a:extLst>
              <a:ext uri="{FF2B5EF4-FFF2-40B4-BE49-F238E27FC236}">
                <a16:creationId xmlns:a16="http://schemas.microsoft.com/office/drawing/2014/main" id="{1E03BE50-1641-47CB-AC5B-3CBE16B7E01B}"/>
              </a:ext>
            </a:extLst>
          </p:cNvPr>
          <p:cNvSpPr txBox="1">
            <a:spLocks noChangeArrowheads="1"/>
          </p:cNvSpPr>
          <p:nvPr/>
        </p:nvSpPr>
        <p:spPr bwMode="auto">
          <a:xfrm>
            <a:off x="8712200" y="6591300"/>
            <a:ext cx="7556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sz="4400">
                <a:solidFill>
                  <a:schemeClr val="tx1"/>
                </a:solidFill>
                <a:latin typeface="Arial" panose="020B0604020202020204" pitchFamily="34" charset="0"/>
                <a:ea typeface="新細明體" panose="02020500000000000000" pitchFamily="18" charset="-120"/>
              </a:defRPr>
            </a:lvl1pPr>
            <a:lvl2pPr marL="742950" indent="-285750">
              <a:defRPr kumimoji="1" sz="4400">
                <a:solidFill>
                  <a:schemeClr val="tx1"/>
                </a:solidFill>
                <a:latin typeface="Arial" panose="020B0604020202020204" pitchFamily="34" charset="0"/>
                <a:ea typeface="新細明體" panose="02020500000000000000" pitchFamily="18" charset="-120"/>
              </a:defRPr>
            </a:lvl2pPr>
            <a:lvl3pPr marL="1143000" indent="-228600">
              <a:defRPr kumimoji="1" sz="4400">
                <a:solidFill>
                  <a:schemeClr val="tx1"/>
                </a:solidFill>
                <a:latin typeface="Arial" panose="020B0604020202020204" pitchFamily="34" charset="0"/>
                <a:ea typeface="新細明體" panose="02020500000000000000" pitchFamily="18" charset="-120"/>
              </a:defRPr>
            </a:lvl3pPr>
            <a:lvl4pPr marL="1600200" indent="-228600">
              <a:defRPr kumimoji="1" sz="4400">
                <a:solidFill>
                  <a:schemeClr val="tx1"/>
                </a:solidFill>
                <a:latin typeface="Arial" panose="020B0604020202020204" pitchFamily="34" charset="0"/>
                <a:ea typeface="新細明體" panose="02020500000000000000" pitchFamily="18" charset="-120"/>
              </a:defRPr>
            </a:lvl4pPr>
            <a:lvl5pPr marL="2057400" indent="-228600">
              <a:defRPr kumimoji="1" sz="4400">
                <a:solidFill>
                  <a:schemeClr val="tx1"/>
                </a:solidFill>
                <a:latin typeface="Arial" panose="020B0604020202020204" pitchFamily="34" charset="0"/>
                <a:ea typeface="新細明體" panose="02020500000000000000" pitchFamily="18" charset="-120"/>
              </a:defRPr>
            </a:lvl5pPr>
            <a:lvl6pPr marL="2514600" indent="-228600" eaLnBrk="0" fontAlgn="base" hangingPunct="0">
              <a:spcBef>
                <a:spcPct val="0"/>
              </a:spcBef>
              <a:spcAft>
                <a:spcPct val="0"/>
              </a:spcAft>
              <a:defRPr kumimoji="1" sz="4400">
                <a:solidFill>
                  <a:schemeClr val="tx1"/>
                </a:solidFill>
                <a:latin typeface="Arial" panose="020B0604020202020204" pitchFamily="34" charset="0"/>
                <a:ea typeface="新細明體" panose="02020500000000000000" pitchFamily="18" charset="-120"/>
              </a:defRPr>
            </a:lvl6pPr>
            <a:lvl7pPr marL="2971800" indent="-228600" eaLnBrk="0" fontAlgn="base" hangingPunct="0">
              <a:spcBef>
                <a:spcPct val="0"/>
              </a:spcBef>
              <a:spcAft>
                <a:spcPct val="0"/>
              </a:spcAft>
              <a:defRPr kumimoji="1" sz="4400">
                <a:solidFill>
                  <a:schemeClr val="tx1"/>
                </a:solidFill>
                <a:latin typeface="Arial" panose="020B0604020202020204" pitchFamily="34" charset="0"/>
                <a:ea typeface="新細明體" panose="02020500000000000000" pitchFamily="18" charset="-120"/>
              </a:defRPr>
            </a:lvl7pPr>
            <a:lvl8pPr marL="3429000" indent="-228600" eaLnBrk="0" fontAlgn="base" hangingPunct="0">
              <a:spcBef>
                <a:spcPct val="0"/>
              </a:spcBef>
              <a:spcAft>
                <a:spcPct val="0"/>
              </a:spcAft>
              <a:defRPr kumimoji="1" sz="4400">
                <a:solidFill>
                  <a:schemeClr val="tx1"/>
                </a:solidFill>
                <a:latin typeface="Arial" panose="020B0604020202020204" pitchFamily="34" charset="0"/>
                <a:ea typeface="新細明體" panose="02020500000000000000" pitchFamily="18" charset="-120"/>
              </a:defRPr>
            </a:lvl8pPr>
            <a:lvl9pPr marL="3886200" indent="-228600" eaLnBrk="0" fontAlgn="base" hangingPunct="0">
              <a:spcBef>
                <a:spcPct val="0"/>
              </a:spcBef>
              <a:spcAft>
                <a:spcPct val="0"/>
              </a:spcAft>
              <a:defRPr kumimoji="1" sz="4400">
                <a:solidFill>
                  <a:schemeClr val="tx1"/>
                </a:solidFill>
                <a:latin typeface="Arial" panose="020B0604020202020204" pitchFamily="34" charset="0"/>
                <a:ea typeface="新細明體" panose="02020500000000000000" pitchFamily="18" charset="-120"/>
              </a:defRPr>
            </a:lvl9pPr>
          </a:lstStyle>
          <a:p>
            <a:pPr marL="0" marR="0" lvl="0" indent="0" algn="l" defTabSz="914400" rtl="0" eaLnBrk="1" fontAlgn="base" latinLnBrk="0" hangingPunct="1">
              <a:lnSpc>
                <a:spcPct val="100000"/>
              </a:lnSpc>
              <a:spcBef>
                <a:spcPct val="50000"/>
              </a:spcBef>
              <a:spcAft>
                <a:spcPct val="0"/>
              </a:spcAft>
              <a:buClrTx/>
              <a:buSzTx/>
              <a:buFontTx/>
              <a:buNone/>
              <a:tabLst/>
              <a:defRPr/>
            </a:pPr>
            <a:endParaRPr kumimoji="1" lang="zh-TW" altLang="zh-TW" sz="1800" b="1" i="0" u="none" strike="noStrike" kern="1200" cap="none" spc="0" normalizeH="0" baseline="0" noProof="0">
              <a:ln>
                <a:noFill/>
              </a:ln>
              <a:solidFill>
                <a:srgbClr val="FFFFFF"/>
              </a:solidFill>
              <a:effectLst/>
              <a:uLnTx/>
              <a:uFillTx/>
              <a:latin typeface="Arial" panose="020B0604020202020204" pitchFamily="34" charset="0"/>
              <a:ea typeface="新細明體" panose="02020500000000000000" pitchFamily="18" charset="-120"/>
              <a:cs typeface="+mn-cs"/>
            </a:endParaRPr>
          </a:p>
        </p:txBody>
      </p:sp>
      <p:sp>
        <p:nvSpPr>
          <p:cNvPr id="4" name="文字方塊 3">
            <a:extLst>
              <a:ext uri="{FF2B5EF4-FFF2-40B4-BE49-F238E27FC236}">
                <a16:creationId xmlns:a16="http://schemas.microsoft.com/office/drawing/2014/main" id="{96E2B7DB-36B5-416F-ACE3-4B640B36DCA2}"/>
              </a:ext>
            </a:extLst>
          </p:cNvPr>
          <p:cNvSpPr txBox="1"/>
          <p:nvPr/>
        </p:nvSpPr>
        <p:spPr>
          <a:xfrm>
            <a:off x="7668344" y="6367650"/>
            <a:ext cx="1043856" cy="400110"/>
          </a:xfrm>
          <a:prstGeom prst="rect">
            <a:avLst/>
          </a:prstGeom>
          <a:noFill/>
        </p:spPr>
        <p:txBody>
          <a:bodyPr wrap="square" rtlCol="0">
            <a:spAutoFit/>
          </a:bodyPr>
          <a:lstStyle/>
          <a:p>
            <a:r>
              <a:rPr lang="en-US" altLang="zh-HK" sz="2000" b="1" dirty="0">
                <a:solidFill>
                  <a:schemeClr val="bg1"/>
                </a:solidFill>
              </a:rPr>
              <a:t>4/5</a:t>
            </a:r>
            <a:endParaRPr lang="zh-HK" altLang="en-US" sz="2000" b="1" dirty="0">
              <a:solidFill>
                <a:schemeClr val="bg1"/>
              </a:solidFill>
            </a:endParaRPr>
          </a:p>
        </p:txBody>
      </p:sp>
    </p:spTree>
    <p:extLst>
      <p:ext uri="{BB962C8B-B14F-4D97-AF65-F5344CB8AC3E}">
        <p14:creationId xmlns:p14="http://schemas.microsoft.com/office/powerpoint/2010/main" val="4270868639"/>
      </p:ext>
    </p:extLst>
  </p:cSld>
  <p:clrMapOvr>
    <a:masterClrMapping/>
  </p:clrMapOvr>
</p:sld>
</file>

<file path=ppt/theme/theme1.xml><?xml version="1.0" encoding="utf-8"?>
<a:theme xmlns:a="http://schemas.openxmlformats.org/drawingml/2006/main" name="預設簡報設計">
  <a:themeElements>
    <a:clrScheme name="預設簡報設計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預設簡報設計">
      <a:majorFont>
        <a:latin typeface="Arial"/>
        <a:ea typeface="新細明體"/>
        <a:cs typeface=""/>
      </a:majorFont>
      <a:minorFont>
        <a:latin typeface="Arial"/>
        <a:ea typeface="新細明體"/>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預設簡報設計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預設簡報設計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預設簡報設計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預設簡報設計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預設簡報設計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預設簡報設計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預設簡報設計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預設簡報設計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預設簡報設計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預設簡報設計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預設簡報設計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預設簡報設計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3_預設簡報設計">
  <a:themeElements>
    <a:clrScheme name="預設簡報設計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預設簡報設計">
      <a:majorFont>
        <a:latin typeface="Arial"/>
        <a:ea typeface="新細明體"/>
        <a:cs typeface=""/>
      </a:majorFont>
      <a:minorFont>
        <a:latin typeface="Arial"/>
        <a:ea typeface="新細明體"/>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預設簡報設計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預設簡報設計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預設簡報設計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預設簡報設計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預設簡報設計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預設簡報設計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預設簡報設計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預設簡報設計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預設簡報設計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預設簡報設計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預設簡報設計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預設簡報設計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15_預設簡報設計">
  <a:themeElements>
    <a:clrScheme name="1_預設簡報設計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預設簡報設計">
      <a:majorFont>
        <a:latin typeface="Arial"/>
        <a:ea typeface="新細明體"/>
        <a:cs typeface=""/>
      </a:majorFont>
      <a:minorFont>
        <a:latin typeface="Arial"/>
        <a:ea typeface="新細明體"/>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預設簡報設計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預設簡報設計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預設簡報設計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預設簡報設計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預設簡報設計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預設簡報設計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預設簡報設計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預設簡報設計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預設簡報設計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預設簡報設計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預設簡報設計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預設簡報設計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Office 佈景主題">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佈景主題">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32462</TotalTime>
  <Words>2429</Words>
  <Application>Microsoft Office PowerPoint</Application>
  <PresentationFormat>如螢幕大小 (4:3)</PresentationFormat>
  <Paragraphs>160</Paragraphs>
  <Slides>29</Slides>
  <Notes>0</Notes>
  <HiddenSlides>0</HiddenSlides>
  <MMClips>0</MMClips>
  <ScaleCrop>false</ScaleCrop>
  <HeadingPairs>
    <vt:vector size="6" baseType="variant">
      <vt:variant>
        <vt:lpstr>使用字型</vt:lpstr>
      </vt:variant>
      <vt:variant>
        <vt:i4>11</vt:i4>
      </vt:variant>
      <vt:variant>
        <vt:lpstr>佈景主題</vt:lpstr>
      </vt:variant>
      <vt:variant>
        <vt:i4>3</vt:i4>
      </vt:variant>
      <vt:variant>
        <vt:lpstr>投影片標題</vt:lpstr>
      </vt:variant>
      <vt:variant>
        <vt:i4>29</vt:i4>
      </vt:variant>
    </vt:vector>
  </HeadingPairs>
  <TitlesOfParts>
    <vt:vector size="43" baseType="lpstr">
      <vt:lpstr>華康中黑體</vt:lpstr>
      <vt:lpstr>華康中黑體(P)</vt:lpstr>
      <vt:lpstr>華康正顏楷體W7</vt:lpstr>
      <vt:lpstr>華康正顏楷體W7(P)</vt:lpstr>
      <vt:lpstr>華康粗黑體</vt:lpstr>
      <vt:lpstr>華康儷中黑</vt:lpstr>
      <vt:lpstr>華康儷粗宋(P)</vt:lpstr>
      <vt:lpstr>新細明體</vt:lpstr>
      <vt:lpstr>Arial</vt:lpstr>
      <vt:lpstr>Calibri</vt:lpstr>
      <vt:lpstr>Wingdings</vt:lpstr>
      <vt:lpstr>預設簡報設計</vt:lpstr>
      <vt:lpstr>3_預設簡報設計</vt:lpstr>
      <vt:lpstr>15_預設簡報設計</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vector>
  </TitlesOfParts>
  <Company>Cirs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投影片 1</dc:title>
  <dc:creator>Fr. Tsui</dc:creator>
  <cp:lastModifiedBy>user</cp:lastModifiedBy>
  <cp:revision>1790</cp:revision>
  <dcterms:created xsi:type="dcterms:W3CDTF">2006-09-26T01:05:23Z</dcterms:created>
  <dcterms:modified xsi:type="dcterms:W3CDTF">2025-01-25T04:52:36Z</dcterms:modified>
</cp:coreProperties>
</file>